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  <p:sldMasterId id="2147483778" r:id="rId2"/>
    <p:sldMasterId id="2147483832" r:id="rId3"/>
    <p:sldMasterId id="2147483860" r:id="rId4"/>
  </p:sldMasterIdLst>
  <p:notesMasterIdLst>
    <p:notesMasterId r:id="rId14"/>
  </p:notesMasterIdLst>
  <p:handoutMasterIdLst>
    <p:handoutMasterId r:id="rId15"/>
  </p:handoutMasterIdLst>
  <p:sldIdLst>
    <p:sldId id="257" r:id="rId5"/>
    <p:sldId id="263" r:id="rId6"/>
    <p:sldId id="259" r:id="rId7"/>
    <p:sldId id="262" r:id="rId8"/>
    <p:sldId id="269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51D080-0FA4-452C-BE9C-57B885F95115}" type="datetime1">
              <a:rPr lang="ru-RU" smtClean="0"/>
              <a:pPr rtl="0"/>
              <a:t>30.04.2023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8A2903-BD5A-4833-B0CA-AB5B8165171B}" type="datetime1">
              <a:rPr lang="ru-RU" smtClean="0"/>
              <a:pPr rtl="0"/>
              <a:t>30.04.2023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0967" y="683367"/>
            <a:ext cx="7049600" cy="32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812700" y="2639300"/>
            <a:ext cx="1678400" cy="1454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 rot="-264198">
            <a:off x="10817753" y="1051285"/>
            <a:ext cx="1076433" cy="1072736"/>
          </a:xfrm>
          <a:custGeom>
            <a:avLst/>
            <a:gdLst/>
            <a:ahLst/>
            <a:cxnLst/>
            <a:rect l="l" t="t" r="r" b="b"/>
            <a:pathLst>
              <a:path w="67557" h="67325" extrusionOk="0">
                <a:moveTo>
                  <a:pt x="30167" y="0"/>
                </a:moveTo>
                <a:lnTo>
                  <a:pt x="30167" y="17370"/>
                </a:lnTo>
                <a:lnTo>
                  <a:pt x="22825" y="1627"/>
                </a:lnTo>
                <a:lnTo>
                  <a:pt x="16278" y="4679"/>
                </a:lnTo>
                <a:lnTo>
                  <a:pt x="23619" y="20423"/>
                </a:lnTo>
                <a:lnTo>
                  <a:pt x="10314" y="9257"/>
                </a:lnTo>
                <a:lnTo>
                  <a:pt x="5670" y="14792"/>
                </a:lnTo>
                <a:lnTo>
                  <a:pt x="18976" y="25956"/>
                </a:lnTo>
                <a:lnTo>
                  <a:pt x="2198" y="21461"/>
                </a:lnTo>
                <a:lnTo>
                  <a:pt x="329" y="28439"/>
                </a:lnTo>
                <a:lnTo>
                  <a:pt x="17107" y="32935"/>
                </a:lnTo>
                <a:lnTo>
                  <a:pt x="1" y="35951"/>
                </a:lnTo>
                <a:lnTo>
                  <a:pt x="1255" y="43065"/>
                </a:lnTo>
                <a:lnTo>
                  <a:pt x="18362" y="40048"/>
                </a:lnTo>
                <a:lnTo>
                  <a:pt x="4132" y="50011"/>
                </a:lnTo>
                <a:lnTo>
                  <a:pt x="8276" y="55928"/>
                </a:lnTo>
                <a:lnTo>
                  <a:pt x="22504" y="45965"/>
                </a:lnTo>
                <a:lnTo>
                  <a:pt x="13820" y="61008"/>
                </a:lnTo>
                <a:lnTo>
                  <a:pt x="20074" y="64620"/>
                </a:lnTo>
                <a:lnTo>
                  <a:pt x="30167" y="47142"/>
                </a:lnTo>
                <a:lnTo>
                  <a:pt x="30167" y="67324"/>
                </a:lnTo>
                <a:lnTo>
                  <a:pt x="37389" y="67324"/>
                </a:lnTo>
                <a:lnTo>
                  <a:pt x="37389" y="49954"/>
                </a:lnTo>
                <a:lnTo>
                  <a:pt x="44730" y="65696"/>
                </a:lnTo>
                <a:lnTo>
                  <a:pt x="51277" y="62644"/>
                </a:lnTo>
                <a:lnTo>
                  <a:pt x="43936" y="46901"/>
                </a:lnTo>
                <a:lnTo>
                  <a:pt x="57243" y="58067"/>
                </a:lnTo>
                <a:lnTo>
                  <a:pt x="61886" y="52532"/>
                </a:lnTo>
                <a:lnTo>
                  <a:pt x="48580" y="41367"/>
                </a:lnTo>
                <a:lnTo>
                  <a:pt x="48580" y="41367"/>
                </a:lnTo>
                <a:lnTo>
                  <a:pt x="65359" y="45863"/>
                </a:lnTo>
                <a:lnTo>
                  <a:pt x="67228" y="38886"/>
                </a:lnTo>
                <a:lnTo>
                  <a:pt x="50450" y="34390"/>
                </a:lnTo>
                <a:lnTo>
                  <a:pt x="67556" y="31374"/>
                </a:lnTo>
                <a:lnTo>
                  <a:pt x="66301" y="24259"/>
                </a:lnTo>
                <a:lnTo>
                  <a:pt x="49195" y="27276"/>
                </a:lnTo>
                <a:lnTo>
                  <a:pt x="49195" y="27276"/>
                </a:lnTo>
                <a:lnTo>
                  <a:pt x="63424" y="17313"/>
                </a:lnTo>
                <a:lnTo>
                  <a:pt x="59280" y="11396"/>
                </a:lnTo>
                <a:lnTo>
                  <a:pt x="45052" y="21359"/>
                </a:lnTo>
                <a:lnTo>
                  <a:pt x="53737" y="6316"/>
                </a:lnTo>
                <a:lnTo>
                  <a:pt x="47480" y="2704"/>
                </a:lnTo>
                <a:lnTo>
                  <a:pt x="37389" y="20182"/>
                </a:lnTo>
                <a:lnTo>
                  <a:pt x="3738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84830093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717667"/>
            <a:ext cx="8768000" cy="26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1712000" y="4345433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3432771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490381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 hasCustomPrompt="1"/>
          </p:nvPr>
        </p:nvSpPr>
        <p:spPr>
          <a:xfrm>
            <a:off x="1108933" y="1733113"/>
            <a:ext cx="1346000" cy="57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2454933" y="1567913"/>
            <a:ext cx="6269600" cy="9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3" hasCustomPrompt="1"/>
          </p:nvPr>
        </p:nvSpPr>
        <p:spPr>
          <a:xfrm>
            <a:off x="1108933" y="2941200"/>
            <a:ext cx="1346000" cy="57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4"/>
          </p:nvPr>
        </p:nvSpPr>
        <p:spPr>
          <a:xfrm>
            <a:off x="2454933" y="2776021"/>
            <a:ext cx="6269600" cy="9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5" hasCustomPrompt="1"/>
          </p:nvPr>
        </p:nvSpPr>
        <p:spPr>
          <a:xfrm>
            <a:off x="1108933" y="4149287"/>
            <a:ext cx="1346000" cy="57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6"/>
          </p:nvPr>
        </p:nvSpPr>
        <p:spPr>
          <a:xfrm>
            <a:off x="2454933" y="3984141"/>
            <a:ext cx="6269600" cy="9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>
            <a:off x="1108933" y="5357373"/>
            <a:ext cx="1346000" cy="57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8"/>
          </p:nvPr>
        </p:nvSpPr>
        <p:spPr>
          <a:xfrm>
            <a:off x="2454933" y="5192173"/>
            <a:ext cx="6269600" cy="9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1" name="Google Shape;51;p13"/>
          <p:cNvSpPr/>
          <p:nvPr/>
        </p:nvSpPr>
        <p:spPr>
          <a:xfrm rot="2848696">
            <a:off x="10046359" y="4861495"/>
            <a:ext cx="2119343" cy="1835956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30189707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2407400" y="2825133"/>
            <a:ext cx="7377200" cy="20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5303800" y="993033"/>
            <a:ext cx="1584400" cy="1584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/>
          <p:nvPr/>
        </p:nvSpPr>
        <p:spPr>
          <a:xfrm rot="-1059717">
            <a:off x="10539209" y="5282710"/>
            <a:ext cx="1678311" cy="145414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14"/>
          <p:cNvSpPr/>
          <p:nvPr/>
        </p:nvSpPr>
        <p:spPr>
          <a:xfrm>
            <a:off x="11202400" y="4190155"/>
            <a:ext cx="989600" cy="989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00256438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4818157" y="1579067"/>
            <a:ext cx="5544800" cy="20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2" hasCustomPrompt="1"/>
          </p:nvPr>
        </p:nvSpPr>
        <p:spPr>
          <a:xfrm>
            <a:off x="2657576" y="2114267"/>
            <a:ext cx="1584400" cy="9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10953318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1184916" y="4078667"/>
            <a:ext cx="7312800" cy="20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title" idx="2" hasCustomPrompt="1"/>
          </p:nvPr>
        </p:nvSpPr>
        <p:spPr>
          <a:xfrm>
            <a:off x="1359284" y="2046967"/>
            <a:ext cx="1584400" cy="158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35581629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9806838"/>
      </p:ext>
    </p:extLst>
  </p:cSld>
  <p:clrMapOvr>
    <a:masterClrMapping/>
  </p:clrMapOvr>
  <p:hf sldNum="0"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3214722"/>
      </p:ext>
    </p:extLst>
  </p:cSld>
  <p:clrMapOvr>
    <a:masterClrMapping/>
  </p:clrMapOvr>
  <p:hf sldNum="0"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subTitle" idx="1"/>
          </p:nvPr>
        </p:nvSpPr>
        <p:spPr>
          <a:xfrm>
            <a:off x="1573967" y="4087200"/>
            <a:ext cx="7288400" cy="6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subTitle" idx="2"/>
          </p:nvPr>
        </p:nvSpPr>
        <p:spPr>
          <a:xfrm>
            <a:off x="1573967" y="1758833"/>
            <a:ext cx="72884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ubTitle" idx="3"/>
          </p:nvPr>
        </p:nvSpPr>
        <p:spPr>
          <a:xfrm>
            <a:off x="1573967" y="4597433"/>
            <a:ext cx="7288400" cy="1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ubTitle" idx="4"/>
          </p:nvPr>
        </p:nvSpPr>
        <p:spPr>
          <a:xfrm>
            <a:off x="1573967" y="2183233"/>
            <a:ext cx="7288400" cy="15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3802962"/>
      </p:ext>
    </p:extLst>
  </p:cSld>
  <p:clrMapOvr>
    <a:masterClrMapping/>
  </p:clrMapOvr>
  <p:hf sldNum="0"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subTitle" idx="1"/>
          </p:nvPr>
        </p:nvSpPr>
        <p:spPr>
          <a:xfrm>
            <a:off x="3943600" y="4087200"/>
            <a:ext cx="7288400" cy="6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subTitle" idx="2"/>
          </p:nvPr>
        </p:nvSpPr>
        <p:spPr>
          <a:xfrm>
            <a:off x="1573967" y="1758833"/>
            <a:ext cx="72884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ubTitle" idx="3"/>
          </p:nvPr>
        </p:nvSpPr>
        <p:spPr>
          <a:xfrm>
            <a:off x="3943600" y="4597433"/>
            <a:ext cx="7288400" cy="1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ubTitle" idx="4"/>
          </p:nvPr>
        </p:nvSpPr>
        <p:spPr>
          <a:xfrm>
            <a:off x="1573967" y="2183233"/>
            <a:ext cx="7288400" cy="15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1426375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114933" y="2868133"/>
            <a:ext cx="5646800" cy="30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342467" y="1266933"/>
            <a:ext cx="1362000" cy="112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35068809"/>
      </p:ext>
    </p:extLst>
  </p:cSld>
  <p:clrMapOvr>
    <a:masterClrMapping/>
  </p:clrMapOvr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subTitle" idx="1"/>
          </p:nvPr>
        </p:nvSpPr>
        <p:spPr>
          <a:xfrm>
            <a:off x="1573967" y="1758833"/>
            <a:ext cx="70128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subTitle" idx="2"/>
          </p:nvPr>
        </p:nvSpPr>
        <p:spPr>
          <a:xfrm>
            <a:off x="1573967" y="2183233"/>
            <a:ext cx="7012800" cy="2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6860574"/>
      </p:ext>
    </p:extLst>
  </p:cSld>
  <p:clrMapOvr>
    <a:masterClrMapping/>
  </p:clrMapOvr>
  <p:hf sldNum="0"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ubTitle" idx="1"/>
          </p:nvPr>
        </p:nvSpPr>
        <p:spPr>
          <a:xfrm>
            <a:off x="955491" y="3700205"/>
            <a:ext cx="31984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ubTitle" idx="2"/>
          </p:nvPr>
        </p:nvSpPr>
        <p:spPr>
          <a:xfrm>
            <a:off x="4496796" y="3700201"/>
            <a:ext cx="31984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ubTitle" idx="3"/>
          </p:nvPr>
        </p:nvSpPr>
        <p:spPr>
          <a:xfrm>
            <a:off x="8038100" y="3700211"/>
            <a:ext cx="31984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4"/>
          </p:nvPr>
        </p:nvSpPr>
        <p:spPr>
          <a:xfrm>
            <a:off x="955499" y="3098203"/>
            <a:ext cx="3198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ubTitle" idx="5"/>
          </p:nvPr>
        </p:nvSpPr>
        <p:spPr>
          <a:xfrm>
            <a:off x="4496804" y="3098207"/>
            <a:ext cx="3198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6"/>
          </p:nvPr>
        </p:nvSpPr>
        <p:spPr>
          <a:xfrm>
            <a:off x="8038109" y="3098200"/>
            <a:ext cx="3198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5555407"/>
      </p:ext>
    </p:extLst>
  </p:cSld>
  <p:clrMapOvr>
    <a:masterClrMapping/>
  </p:clrMapOvr>
  <p:hf sldNum="0"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ubTitle" idx="1"/>
          </p:nvPr>
        </p:nvSpPr>
        <p:spPr>
          <a:xfrm>
            <a:off x="955500" y="3871475"/>
            <a:ext cx="32680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2"/>
          </p:nvPr>
        </p:nvSpPr>
        <p:spPr>
          <a:xfrm>
            <a:off x="4464267" y="3871468"/>
            <a:ext cx="32680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ubTitle" idx="3"/>
          </p:nvPr>
        </p:nvSpPr>
        <p:spPr>
          <a:xfrm>
            <a:off x="7973033" y="3871481"/>
            <a:ext cx="32680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4"/>
          </p:nvPr>
        </p:nvSpPr>
        <p:spPr>
          <a:xfrm>
            <a:off x="955500" y="2930931"/>
            <a:ext cx="3268000" cy="10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5"/>
          </p:nvPr>
        </p:nvSpPr>
        <p:spPr>
          <a:xfrm>
            <a:off x="4464267" y="2930931"/>
            <a:ext cx="3268000" cy="10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6"/>
          </p:nvPr>
        </p:nvSpPr>
        <p:spPr>
          <a:xfrm>
            <a:off x="7973033" y="2930931"/>
            <a:ext cx="3268000" cy="10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0161841"/>
      </p:ext>
    </p:extLst>
  </p:cSld>
  <p:clrMapOvr>
    <a:masterClrMapping/>
  </p:clrMapOvr>
  <p:hf sldNum="0"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title"/>
          </p:nvPr>
        </p:nvSpPr>
        <p:spPr>
          <a:xfrm>
            <a:off x="4075667" y="790467"/>
            <a:ext cx="6768400" cy="13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1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subTitle" idx="1"/>
          </p:nvPr>
        </p:nvSpPr>
        <p:spPr>
          <a:xfrm>
            <a:off x="4075667" y="1856400"/>
            <a:ext cx="6768400" cy="1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2" name="Google Shape;102;p24"/>
          <p:cNvSpPr txBox="1"/>
          <p:nvPr/>
        </p:nvSpPr>
        <p:spPr>
          <a:xfrm>
            <a:off x="4075667" y="4814951"/>
            <a:ext cx="6561200" cy="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content by 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Eliana Delacour</a:t>
            </a: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09534844"/>
      </p:ext>
    </p:extLst>
  </p:cSld>
  <p:clrMapOvr>
    <a:masterClrMapping/>
  </p:clrMapOvr>
  <p:hf sldNum="0"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/>
          <p:nvPr/>
        </p:nvSpPr>
        <p:spPr>
          <a:xfrm rot="7850491">
            <a:off x="9674727" y="4007610"/>
            <a:ext cx="2804415" cy="5101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25"/>
          <p:cNvSpPr/>
          <p:nvPr/>
        </p:nvSpPr>
        <p:spPr>
          <a:xfrm rot="2698311">
            <a:off x="10111817" y="4972597"/>
            <a:ext cx="1726755" cy="1493975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25"/>
          <p:cNvSpPr/>
          <p:nvPr/>
        </p:nvSpPr>
        <p:spPr>
          <a:xfrm>
            <a:off x="11202400" y="5854655"/>
            <a:ext cx="989600" cy="989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81992197"/>
      </p:ext>
    </p:extLst>
  </p:cSld>
  <p:clrMapOvr>
    <a:masterClrMapping/>
  </p:clrMapOvr>
  <p:hf sldNum="0"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/>
          <p:nvPr/>
        </p:nvSpPr>
        <p:spPr>
          <a:xfrm rot="515353">
            <a:off x="10041718" y="4702775"/>
            <a:ext cx="2150133" cy="2142749"/>
          </a:xfrm>
          <a:custGeom>
            <a:avLst/>
            <a:gdLst/>
            <a:ahLst/>
            <a:cxnLst/>
            <a:rect l="l" t="t" r="r" b="b"/>
            <a:pathLst>
              <a:path w="67557" h="67325" extrusionOk="0">
                <a:moveTo>
                  <a:pt x="30167" y="0"/>
                </a:moveTo>
                <a:lnTo>
                  <a:pt x="30167" y="17370"/>
                </a:lnTo>
                <a:lnTo>
                  <a:pt x="22825" y="1627"/>
                </a:lnTo>
                <a:lnTo>
                  <a:pt x="16278" y="4679"/>
                </a:lnTo>
                <a:lnTo>
                  <a:pt x="23619" y="20423"/>
                </a:lnTo>
                <a:lnTo>
                  <a:pt x="10314" y="9257"/>
                </a:lnTo>
                <a:lnTo>
                  <a:pt x="5670" y="14792"/>
                </a:lnTo>
                <a:lnTo>
                  <a:pt x="18976" y="25956"/>
                </a:lnTo>
                <a:lnTo>
                  <a:pt x="2198" y="21461"/>
                </a:lnTo>
                <a:lnTo>
                  <a:pt x="329" y="28439"/>
                </a:lnTo>
                <a:lnTo>
                  <a:pt x="17107" y="32935"/>
                </a:lnTo>
                <a:lnTo>
                  <a:pt x="1" y="35951"/>
                </a:lnTo>
                <a:lnTo>
                  <a:pt x="1255" y="43065"/>
                </a:lnTo>
                <a:lnTo>
                  <a:pt x="18362" y="40048"/>
                </a:lnTo>
                <a:lnTo>
                  <a:pt x="4132" y="50011"/>
                </a:lnTo>
                <a:lnTo>
                  <a:pt x="8276" y="55928"/>
                </a:lnTo>
                <a:lnTo>
                  <a:pt x="22504" y="45965"/>
                </a:lnTo>
                <a:lnTo>
                  <a:pt x="13820" y="61008"/>
                </a:lnTo>
                <a:lnTo>
                  <a:pt x="20074" y="64620"/>
                </a:lnTo>
                <a:lnTo>
                  <a:pt x="30167" y="47142"/>
                </a:lnTo>
                <a:lnTo>
                  <a:pt x="30167" y="67324"/>
                </a:lnTo>
                <a:lnTo>
                  <a:pt x="37389" y="67324"/>
                </a:lnTo>
                <a:lnTo>
                  <a:pt x="37389" y="49954"/>
                </a:lnTo>
                <a:lnTo>
                  <a:pt x="44730" y="65696"/>
                </a:lnTo>
                <a:lnTo>
                  <a:pt x="51277" y="62644"/>
                </a:lnTo>
                <a:lnTo>
                  <a:pt x="43936" y="46901"/>
                </a:lnTo>
                <a:lnTo>
                  <a:pt x="57243" y="58067"/>
                </a:lnTo>
                <a:lnTo>
                  <a:pt x="61886" y="52532"/>
                </a:lnTo>
                <a:lnTo>
                  <a:pt x="48580" y="41367"/>
                </a:lnTo>
                <a:lnTo>
                  <a:pt x="48580" y="41367"/>
                </a:lnTo>
                <a:lnTo>
                  <a:pt x="65359" y="45863"/>
                </a:lnTo>
                <a:lnTo>
                  <a:pt x="67228" y="38886"/>
                </a:lnTo>
                <a:lnTo>
                  <a:pt x="50450" y="34390"/>
                </a:lnTo>
                <a:lnTo>
                  <a:pt x="67556" y="31374"/>
                </a:lnTo>
                <a:lnTo>
                  <a:pt x="66301" y="24259"/>
                </a:lnTo>
                <a:lnTo>
                  <a:pt x="49195" y="27276"/>
                </a:lnTo>
                <a:lnTo>
                  <a:pt x="49195" y="27276"/>
                </a:lnTo>
                <a:lnTo>
                  <a:pt x="63424" y="17313"/>
                </a:lnTo>
                <a:lnTo>
                  <a:pt x="59280" y="11396"/>
                </a:lnTo>
                <a:lnTo>
                  <a:pt x="45052" y="21359"/>
                </a:lnTo>
                <a:lnTo>
                  <a:pt x="53737" y="6316"/>
                </a:lnTo>
                <a:lnTo>
                  <a:pt x="47480" y="2704"/>
                </a:lnTo>
                <a:lnTo>
                  <a:pt x="37389" y="20182"/>
                </a:lnTo>
                <a:lnTo>
                  <a:pt x="373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26"/>
          <p:cNvSpPr/>
          <p:nvPr/>
        </p:nvSpPr>
        <p:spPr>
          <a:xfrm rot="-9707133">
            <a:off x="9657219" y="4061963"/>
            <a:ext cx="2497965" cy="49534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26"/>
          <p:cNvSpPr/>
          <p:nvPr/>
        </p:nvSpPr>
        <p:spPr>
          <a:xfrm>
            <a:off x="11202400" y="3287955"/>
            <a:ext cx="989600" cy="98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26"/>
          <p:cNvSpPr/>
          <p:nvPr/>
        </p:nvSpPr>
        <p:spPr>
          <a:xfrm rot="-1247933" flipH="1">
            <a:off x="10003127" y="2824871"/>
            <a:ext cx="1137744" cy="932405"/>
          </a:xfrm>
          <a:prstGeom prst="parallelogram">
            <a:avLst>
              <a:gd name="adj" fmla="val 1842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78013666"/>
      </p:ext>
    </p:extLst>
  </p:cSld>
  <p:clrMapOvr>
    <a:masterClrMapping/>
  </p:clrMapOvr>
  <p:hf sldNum="0"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  <a:cs typeface="FreesiaUPC" panose="020B0502040204020203" pitchFamily="34" charset="-34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4DAEB3-2211-4CA3-9D23-0143FCF3926F}" type="datetime1">
              <a:rPr lang="ru-RU" smtClean="0"/>
              <a:pPr rtl="0"/>
              <a:t>30.04.2023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712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289488-0C23-4DC8-A9FA-240659547385}" type="datetime1">
              <a:rPr lang="ru-RU" smtClean="0"/>
              <a:pPr rtl="0"/>
              <a:t>30.04.2023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2498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5148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title"/>
          </p:nvPr>
        </p:nvSpPr>
        <p:spPr>
          <a:xfrm>
            <a:off x="964600" y="681367"/>
            <a:ext cx="10262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4677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13079749"/>
      </p:ext>
    </p:extLst>
  </p:cSld>
  <p:clrMapOvr>
    <a:masterClrMapping/>
  </p:clrMapOvr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0967" y="683367"/>
            <a:ext cx="7049600" cy="32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812700" y="2639300"/>
            <a:ext cx="1678400" cy="1454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" name="Google Shape;11;p2"/>
          <p:cNvSpPr/>
          <p:nvPr/>
        </p:nvSpPr>
        <p:spPr>
          <a:xfrm rot="-264198">
            <a:off x="10817753" y="1051285"/>
            <a:ext cx="1076433" cy="1072736"/>
          </a:xfrm>
          <a:custGeom>
            <a:avLst/>
            <a:gdLst/>
            <a:ahLst/>
            <a:cxnLst/>
            <a:rect l="l" t="t" r="r" b="b"/>
            <a:pathLst>
              <a:path w="67557" h="67325" extrusionOk="0">
                <a:moveTo>
                  <a:pt x="30167" y="0"/>
                </a:moveTo>
                <a:lnTo>
                  <a:pt x="30167" y="17370"/>
                </a:lnTo>
                <a:lnTo>
                  <a:pt x="22825" y="1627"/>
                </a:lnTo>
                <a:lnTo>
                  <a:pt x="16278" y="4679"/>
                </a:lnTo>
                <a:lnTo>
                  <a:pt x="23619" y="20423"/>
                </a:lnTo>
                <a:lnTo>
                  <a:pt x="10314" y="9257"/>
                </a:lnTo>
                <a:lnTo>
                  <a:pt x="5670" y="14792"/>
                </a:lnTo>
                <a:lnTo>
                  <a:pt x="18976" y="25956"/>
                </a:lnTo>
                <a:lnTo>
                  <a:pt x="2198" y="21461"/>
                </a:lnTo>
                <a:lnTo>
                  <a:pt x="329" y="28439"/>
                </a:lnTo>
                <a:lnTo>
                  <a:pt x="17107" y="32935"/>
                </a:lnTo>
                <a:lnTo>
                  <a:pt x="1" y="35951"/>
                </a:lnTo>
                <a:lnTo>
                  <a:pt x="1255" y="43065"/>
                </a:lnTo>
                <a:lnTo>
                  <a:pt x="18362" y="40048"/>
                </a:lnTo>
                <a:lnTo>
                  <a:pt x="4132" y="50011"/>
                </a:lnTo>
                <a:lnTo>
                  <a:pt x="8276" y="55928"/>
                </a:lnTo>
                <a:lnTo>
                  <a:pt x="22504" y="45965"/>
                </a:lnTo>
                <a:lnTo>
                  <a:pt x="13820" y="61008"/>
                </a:lnTo>
                <a:lnTo>
                  <a:pt x="20074" y="64620"/>
                </a:lnTo>
                <a:lnTo>
                  <a:pt x="30167" y="47142"/>
                </a:lnTo>
                <a:lnTo>
                  <a:pt x="30167" y="67324"/>
                </a:lnTo>
                <a:lnTo>
                  <a:pt x="37389" y="67324"/>
                </a:lnTo>
                <a:lnTo>
                  <a:pt x="37389" y="49954"/>
                </a:lnTo>
                <a:lnTo>
                  <a:pt x="44730" y="65696"/>
                </a:lnTo>
                <a:lnTo>
                  <a:pt x="51277" y="62644"/>
                </a:lnTo>
                <a:lnTo>
                  <a:pt x="43936" y="46901"/>
                </a:lnTo>
                <a:lnTo>
                  <a:pt x="57243" y="58067"/>
                </a:lnTo>
                <a:lnTo>
                  <a:pt x="61886" y="52532"/>
                </a:lnTo>
                <a:lnTo>
                  <a:pt x="48580" y="41367"/>
                </a:lnTo>
                <a:lnTo>
                  <a:pt x="48580" y="41367"/>
                </a:lnTo>
                <a:lnTo>
                  <a:pt x="65359" y="45863"/>
                </a:lnTo>
                <a:lnTo>
                  <a:pt x="67228" y="38886"/>
                </a:lnTo>
                <a:lnTo>
                  <a:pt x="50450" y="34390"/>
                </a:lnTo>
                <a:lnTo>
                  <a:pt x="67556" y="31374"/>
                </a:lnTo>
                <a:lnTo>
                  <a:pt x="66301" y="24259"/>
                </a:lnTo>
                <a:lnTo>
                  <a:pt x="49195" y="27276"/>
                </a:lnTo>
                <a:lnTo>
                  <a:pt x="49195" y="27276"/>
                </a:lnTo>
                <a:lnTo>
                  <a:pt x="63424" y="17313"/>
                </a:lnTo>
                <a:lnTo>
                  <a:pt x="59280" y="11396"/>
                </a:lnTo>
                <a:lnTo>
                  <a:pt x="45052" y="21359"/>
                </a:lnTo>
                <a:lnTo>
                  <a:pt x="53737" y="6316"/>
                </a:lnTo>
                <a:lnTo>
                  <a:pt x="47480" y="2704"/>
                </a:lnTo>
                <a:lnTo>
                  <a:pt x="37389" y="20182"/>
                </a:lnTo>
                <a:lnTo>
                  <a:pt x="3738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584137125"/>
      </p:ext>
    </p:extLst>
  </p:cSld>
  <p:clrMapOvr>
    <a:masterClrMapping/>
  </p:clrMapOvr>
  <p:hf sldNum="0" hdr="0" ft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114933" y="2868133"/>
            <a:ext cx="5646800" cy="30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342467" y="1266933"/>
            <a:ext cx="1362000" cy="112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21919490"/>
      </p:ext>
    </p:extLst>
  </p:cSld>
  <p:clrMapOvr>
    <a:masterClrMapping/>
  </p:clrMapOvr>
  <p:hf sldNum="0" hdr="0" ft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886316439"/>
      </p:ext>
    </p:extLst>
  </p:cSld>
  <p:clrMapOvr>
    <a:masterClrMapping/>
  </p:clrMapOvr>
  <p:hf sldNum="0" hdr="0" ft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4204785" y="4111600"/>
            <a:ext cx="7027200" cy="10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1560833" y="1758833"/>
            <a:ext cx="70272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4204639" y="5076933"/>
            <a:ext cx="7027200" cy="9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1560833" y="2183233"/>
            <a:ext cx="7027200" cy="15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3329238"/>
      </p:ext>
    </p:extLst>
  </p:cSld>
  <p:clrMapOvr>
    <a:masterClrMapping/>
  </p:clrMapOvr>
  <p:hf sldNum="0" hdr="0" ft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6" name="Google Shape;26;p6"/>
          <p:cNvSpPr/>
          <p:nvPr/>
        </p:nvSpPr>
        <p:spPr>
          <a:xfrm rot="899425">
            <a:off x="10682203" y="3824214"/>
            <a:ext cx="1526343" cy="1349175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233053037"/>
      </p:ext>
    </p:extLst>
  </p:cSld>
  <p:clrMapOvr>
    <a:masterClrMapping/>
  </p:clrMapOvr>
  <p:hf sldNum="0" hdr="0" ft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960000" y="2055933"/>
            <a:ext cx="6942400" cy="30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2710078"/>
      </p:ext>
    </p:extLst>
  </p:cSld>
  <p:clrMapOvr>
    <a:masterClrMapping/>
  </p:clrMapOvr>
  <p:hf sldNum="0" hdr="0" ft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0471201"/>
      </p:ext>
    </p:extLst>
  </p:cSld>
  <p:clrMapOvr>
    <a:masterClrMapping/>
  </p:clrMapOvr>
  <p:hf sldNum="0" hdr="0" ft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847400" y="16870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9332804"/>
      </p:ext>
    </p:extLst>
  </p:cSld>
  <p:clrMapOvr>
    <a:masterClrMapping/>
  </p:clrMapOvr>
  <p:hf sldNum="0" hdr="0" ft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8144124"/>
      </p:ext>
    </p:extLst>
  </p:cSld>
  <p:clrMapOvr>
    <a:masterClrMapping/>
  </p:clrMapOvr>
  <p:hf sldNum="0" hdr="0" ft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717667"/>
            <a:ext cx="8768000" cy="26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1712000" y="4345433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8707766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4204785" y="4111600"/>
            <a:ext cx="7027200" cy="10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1560833" y="1758833"/>
            <a:ext cx="70272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4204639" y="5076933"/>
            <a:ext cx="7027200" cy="9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1560833" y="2183233"/>
            <a:ext cx="7027200" cy="15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8815842"/>
      </p:ext>
    </p:extLst>
  </p:cSld>
  <p:clrMapOvr>
    <a:masterClrMapping/>
  </p:clrMapOvr>
  <p:hf sldNum="0"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388393"/>
      </p:ext>
    </p:extLst>
  </p:cSld>
  <p:clrMapOvr>
    <a:masterClrMapping/>
  </p:clrMapOvr>
  <p:hf sldNum="0" hdr="0" ft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 hasCustomPrompt="1"/>
          </p:nvPr>
        </p:nvSpPr>
        <p:spPr>
          <a:xfrm>
            <a:off x="1108933" y="1733113"/>
            <a:ext cx="1346000" cy="57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2454933" y="1567913"/>
            <a:ext cx="6269600" cy="9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3" hasCustomPrompt="1"/>
          </p:nvPr>
        </p:nvSpPr>
        <p:spPr>
          <a:xfrm>
            <a:off x="1108933" y="2941200"/>
            <a:ext cx="1346000" cy="57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4"/>
          </p:nvPr>
        </p:nvSpPr>
        <p:spPr>
          <a:xfrm>
            <a:off x="2454933" y="2776021"/>
            <a:ext cx="6269600" cy="9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5" hasCustomPrompt="1"/>
          </p:nvPr>
        </p:nvSpPr>
        <p:spPr>
          <a:xfrm>
            <a:off x="1108933" y="4149287"/>
            <a:ext cx="1346000" cy="57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6"/>
          </p:nvPr>
        </p:nvSpPr>
        <p:spPr>
          <a:xfrm>
            <a:off x="2454933" y="3984141"/>
            <a:ext cx="6269600" cy="9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>
            <a:off x="1108933" y="5357373"/>
            <a:ext cx="1346000" cy="57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8"/>
          </p:nvPr>
        </p:nvSpPr>
        <p:spPr>
          <a:xfrm>
            <a:off x="2454933" y="5192173"/>
            <a:ext cx="6269600" cy="9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51" name="Google Shape;51;p13"/>
          <p:cNvSpPr/>
          <p:nvPr/>
        </p:nvSpPr>
        <p:spPr>
          <a:xfrm rot="2848696">
            <a:off x="10046359" y="4861495"/>
            <a:ext cx="2119343" cy="1835956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214621426"/>
      </p:ext>
    </p:extLst>
  </p:cSld>
  <p:clrMapOvr>
    <a:masterClrMapping/>
  </p:clrMapOvr>
  <p:hf sldNum="0" hdr="0" ft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2407400" y="2825133"/>
            <a:ext cx="7377200" cy="20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5303800" y="993033"/>
            <a:ext cx="1584400" cy="1584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/>
          <p:nvPr/>
        </p:nvSpPr>
        <p:spPr>
          <a:xfrm rot="-1059717">
            <a:off x="10539209" y="5282710"/>
            <a:ext cx="1678311" cy="145414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6" name="Google Shape;56;p14"/>
          <p:cNvSpPr/>
          <p:nvPr/>
        </p:nvSpPr>
        <p:spPr>
          <a:xfrm>
            <a:off x="11202400" y="4190155"/>
            <a:ext cx="989600" cy="989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084171341"/>
      </p:ext>
    </p:extLst>
  </p:cSld>
  <p:clrMapOvr>
    <a:masterClrMapping/>
  </p:clrMapOvr>
  <p:hf sldNum="0"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4818157" y="1579067"/>
            <a:ext cx="5544800" cy="20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2" hasCustomPrompt="1"/>
          </p:nvPr>
        </p:nvSpPr>
        <p:spPr>
          <a:xfrm>
            <a:off x="2657576" y="2114267"/>
            <a:ext cx="1584400" cy="9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65922290"/>
      </p:ext>
    </p:extLst>
  </p:cSld>
  <p:clrMapOvr>
    <a:masterClrMapping/>
  </p:clrMapOvr>
  <p:hf sldNum="0" hdr="0" ft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1184916" y="4078667"/>
            <a:ext cx="7312800" cy="20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title" idx="2" hasCustomPrompt="1"/>
          </p:nvPr>
        </p:nvSpPr>
        <p:spPr>
          <a:xfrm>
            <a:off x="1359284" y="2046967"/>
            <a:ext cx="1584400" cy="158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556002724"/>
      </p:ext>
    </p:extLst>
  </p:cSld>
  <p:clrMapOvr>
    <a:masterClrMapping/>
  </p:clrMapOvr>
  <p:hf sldNum="0"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8015691"/>
      </p:ext>
    </p:extLst>
  </p:cSld>
  <p:clrMapOvr>
    <a:masterClrMapping/>
  </p:clrMapOvr>
  <p:hf sldNum="0" hdr="0" ft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1211424"/>
      </p:ext>
    </p:extLst>
  </p:cSld>
  <p:clrMapOvr>
    <a:masterClrMapping/>
  </p:clrMapOvr>
  <p:hf sldNum="0"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subTitle" idx="1"/>
          </p:nvPr>
        </p:nvSpPr>
        <p:spPr>
          <a:xfrm>
            <a:off x="1573967" y="4087200"/>
            <a:ext cx="7288400" cy="6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subTitle" idx="2"/>
          </p:nvPr>
        </p:nvSpPr>
        <p:spPr>
          <a:xfrm>
            <a:off x="1573967" y="1758833"/>
            <a:ext cx="72884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ubTitle" idx="3"/>
          </p:nvPr>
        </p:nvSpPr>
        <p:spPr>
          <a:xfrm>
            <a:off x="1573967" y="4597433"/>
            <a:ext cx="7288400" cy="1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ubTitle" idx="4"/>
          </p:nvPr>
        </p:nvSpPr>
        <p:spPr>
          <a:xfrm>
            <a:off x="1573967" y="2183233"/>
            <a:ext cx="7288400" cy="15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61580745"/>
      </p:ext>
    </p:extLst>
  </p:cSld>
  <p:clrMapOvr>
    <a:masterClrMapping/>
  </p:clrMapOvr>
  <p:hf sldNum="0" hdr="0" ft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subTitle" idx="1"/>
          </p:nvPr>
        </p:nvSpPr>
        <p:spPr>
          <a:xfrm>
            <a:off x="3943600" y="4087200"/>
            <a:ext cx="7288400" cy="6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subTitle" idx="2"/>
          </p:nvPr>
        </p:nvSpPr>
        <p:spPr>
          <a:xfrm>
            <a:off x="1573967" y="1758833"/>
            <a:ext cx="72884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ubTitle" idx="3"/>
          </p:nvPr>
        </p:nvSpPr>
        <p:spPr>
          <a:xfrm>
            <a:off x="3943600" y="4597433"/>
            <a:ext cx="7288400" cy="1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ubTitle" idx="4"/>
          </p:nvPr>
        </p:nvSpPr>
        <p:spPr>
          <a:xfrm>
            <a:off x="1573967" y="2183233"/>
            <a:ext cx="7288400" cy="15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7799280"/>
      </p:ext>
    </p:extLst>
  </p:cSld>
  <p:clrMapOvr>
    <a:masterClrMapping/>
  </p:clrMapOvr>
  <p:hf sldNum="0"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subTitle" idx="1"/>
          </p:nvPr>
        </p:nvSpPr>
        <p:spPr>
          <a:xfrm>
            <a:off x="1573967" y="1758833"/>
            <a:ext cx="70128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erif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subTitle" idx="2"/>
          </p:nvPr>
        </p:nvSpPr>
        <p:spPr>
          <a:xfrm>
            <a:off x="1573967" y="2183233"/>
            <a:ext cx="7012800" cy="2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8949865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6" name="Google Shape;26;p6"/>
          <p:cNvSpPr/>
          <p:nvPr/>
        </p:nvSpPr>
        <p:spPr>
          <a:xfrm rot="899425">
            <a:off x="10682203" y="3824214"/>
            <a:ext cx="1526343" cy="1349175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03628284"/>
      </p:ext>
    </p:extLst>
  </p:cSld>
  <p:clrMapOvr>
    <a:masterClrMapping/>
  </p:clrMapOvr>
  <p:hf sldNum="0" hdr="0" ft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ubTitle" idx="1"/>
          </p:nvPr>
        </p:nvSpPr>
        <p:spPr>
          <a:xfrm>
            <a:off x="955491" y="3700205"/>
            <a:ext cx="31984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ubTitle" idx="2"/>
          </p:nvPr>
        </p:nvSpPr>
        <p:spPr>
          <a:xfrm>
            <a:off x="4496796" y="3700201"/>
            <a:ext cx="31984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ubTitle" idx="3"/>
          </p:nvPr>
        </p:nvSpPr>
        <p:spPr>
          <a:xfrm>
            <a:off x="8038100" y="3700211"/>
            <a:ext cx="31984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4"/>
          </p:nvPr>
        </p:nvSpPr>
        <p:spPr>
          <a:xfrm>
            <a:off x="955499" y="3098203"/>
            <a:ext cx="3198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ubTitle" idx="5"/>
          </p:nvPr>
        </p:nvSpPr>
        <p:spPr>
          <a:xfrm>
            <a:off x="4496804" y="3098207"/>
            <a:ext cx="3198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6"/>
          </p:nvPr>
        </p:nvSpPr>
        <p:spPr>
          <a:xfrm>
            <a:off x="8038109" y="3098200"/>
            <a:ext cx="3198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6921215"/>
      </p:ext>
    </p:extLst>
  </p:cSld>
  <p:clrMapOvr>
    <a:masterClrMapping/>
  </p:clrMapOvr>
  <p:hf sldNum="0" hdr="0" ft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ubTitle" idx="1"/>
          </p:nvPr>
        </p:nvSpPr>
        <p:spPr>
          <a:xfrm>
            <a:off x="955500" y="3871475"/>
            <a:ext cx="32680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2"/>
          </p:nvPr>
        </p:nvSpPr>
        <p:spPr>
          <a:xfrm>
            <a:off x="4464267" y="3871468"/>
            <a:ext cx="32680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ubTitle" idx="3"/>
          </p:nvPr>
        </p:nvSpPr>
        <p:spPr>
          <a:xfrm>
            <a:off x="7973033" y="3871481"/>
            <a:ext cx="32680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4"/>
          </p:nvPr>
        </p:nvSpPr>
        <p:spPr>
          <a:xfrm>
            <a:off x="955500" y="2930931"/>
            <a:ext cx="3268000" cy="10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5"/>
          </p:nvPr>
        </p:nvSpPr>
        <p:spPr>
          <a:xfrm>
            <a:off x="4464267" y="2930931"/>
            <a:ext cx="3268000" cy="10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6"/>
          </p:nvPr>
        </p:nvSpPr>
        <p:spPr>
          <a:xfrm>
            <a:off x="7973033" y="2930931"/>
            <a:ext cx="3268000" cy="10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PT Serif"/>
                <a:ea typeface="PT Serif"/>
                <a:cs typeface="PT Serif"/>
                <a:sym typeface="PT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760669"/>
      </p:ext>
    </p:extLst>
  </p:cSld>
  <p:clrMapOvr>
    <a:masterClrMapping/>
  </p:clrMapOvr>
  <p:hf sldNum="0" hdr="0" ft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title"/>
          </p:nvPr>
        </p:nvSpPr>
        <p:spPr>
          <a:xfrm>
            <a:off x="4075667" y="790467"/>
            <a:ext cx="6768400" cy="13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1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subTitle" idx="1"/>
          </p:nvPr>
        </p:nvSpPr>
        <p:spPr>
          <a:xfrm>
            <a:off x="4075667" y="1856400"/>
            <a:ext cx="6768400" cy="1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02" name="Google Shape;102;p24"/>
          <p:cNvSpPr txBox="1"/>
          <p:nvPr/>
        </p:nvSpPr>
        <p:spPr>
          <a:xfrm>
            <a:off x="4075667" y="4814951"/>
            <a:ext cx="6561200" cy="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content by 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Eliana Delacour</a:t>
            </a: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02212038"/>
      </p:ext>
    </p:extLst>
  </p:cSld>
  <p:clrMapOvr>
    <a:masterClrMapping/>
  </p:clrMapOvr>
  <p:hf sldNum="0" hdr="0" ft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/>
          <p:nvPr/>
        </p:nvSpPr>
        <p:spPr>
          <a:xfrm rot="7850491">
            <a:off x="9674727" y="4007610"/>
            <a:ext cx="2804415" cy="5101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5" name="Google Shape;105;p25"/>
          <p:cNvSpPr/>
          <p:nvPr/>
        </p:nvSpPr>
        <p:spPr>
          <a:xfrm rot="2698311">
            <a:off x="10111817" y="4972597"/>
            <a:ext cx="1726755" cy="1493975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6" name="Google Shape;106;p25"/>
          <p:cNvSpPr/>
          <p:nvPr/>
        </p:nvSpPr>
        <p:spPr>
          <a:xfrm>
            <a:off x="11202400" y="5854655"/>
            <a:ext cx="989600" cy="989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964854970"/>
      </p:ext>
    </p:extLst>
  </p:cSld>
  <p:clrMapOvr>
    <a:masterClrMapping/>
  </p:clrMapOvr>
  <p:hf sldNum="0" hdr="0" ft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/>
          <p:nvPr/>
        </p:nvSpPr>
        <p:spPr>
          <a:xfrm rot="515353">
            <a:off x="10041718" y="4702775"/>
            <a:ext cx="2150133" cy="2142749"/>
          </a:xfrm>
          <a:custGeom>
            <a:avLst/>
            <a:gdLst/>
            <a:ahLst/>
            <a:cxnLst/>
            <a:rect l="l" t="t" r="r" b="b"/>
            <a:pathLst>
              <a:path w="67557" h="67325" extrusionOk="0">
                <a:moveTo>
                  <a:pt x="30167" y="0"/>
                </a:moveTo>
                <a:lnTo>
                  <a:pt x="30167" y="17370"/>
                </a:lnTo>
                <a:lnTo>
                  <a:pt x="22825" y="1627"/>
                </a:lnTo>
                <a:lnTo>
                  <a:pt x="16278" y="4679"/>
                </a:lnTo>
                <a:lnTo>
                  <a:pt x="23619" y="20423"/>
                </a:lnTo>
                <a:lnTo>
                  <a:pt x="10314" y="9257"/>
                </a:lnTo>
                <a:lnTo>
                  <a:pt x="5670" y="14792"/>
                </a:lnTo>
                <a:lnTo>
                  <a:pt x="18976" y="25956"/>
                </a:lnTo>
                <a:lnTo>
                  <a:pt x="2198" y="21461"/>
                </a:lnTo>
                <a:lnTo>
                  <a:pt x="329" y="28439"/>
                </a:lnTo>
                <a:lnTo>
                  <a:pt x="17107" y="32935"/>
                </a:lnTo>
                <a:lnTo>
                  <a:pt x="1" y="35951"/>
                </a:lnTo>
                <a:lnTo>
                  <a:pt x="1255" y="43065"/>
                </a:lnTo>
                <a:lnTo>
                  <a:pt x="18362" y="40048"/>
                </a:lnTo>
                <a:lnTo>
                  <a:pt x="4132" y="50011"/>
                </a:lnTo>
                <a:lnTo>
                  <a:pt x="8276" y="55928"/>
                </a:lnTo>
                <a:lnTo>
                  <a:pt x="22504" y="45965"/>
                </a:lnTo>
                <a:lnTo>
                  <a:pt x="13820" y="61008"/>
                </a:lnTo>
                <a:lnTo>
                  <a:pt x="20074" y="64620"/>
                </a:lnTo>
                <a:lnTo>
                  <a:pt x="30167" y="47142"/>
                </a:lnTo>
                <a:lnTo>
                  <a:pt x="30167" y="67324"/>
                </a:lnTo>
                <a:lnTo>
                  <a:pt x="37389" y="67324"/>
                </a:lnTo>
                <a:lnTo>
                  <a:pt x="37389" y="49954"/>
                </a:lnTo>
                <a:lnTo>
                  <a:pt x="44730" y="65696"/>
                </a:lnTo>
                <a:lnTo>
                  <a:pt x="51277" y="62644"/>
                </a:lnTo>
                <a:lnTo>
                  <a:pt x="43936" y="46901"/>
                </a:lnTo>
                <a:lnTo>
                  <a:pt x="57243" y="58067"/>
                </a:lnTo>
                <a:lnTo>
                  <a:pt x="61886" y="52532"/>
                </a:lnTo>
                <a:lnTo>
                  <a:pt x="48580" y="41367"/>
                </a:lnTo>
                <a:lnTo>
                  <a:pt x="48580" y="41367"/>
                </a:lnTo>
                <a:lnTo>
                  <a:pt x="65359" y="45863"/>
                </a:lnTo>
                <a:lnTo>
                  <a:pt x="67228" y="38886"/>
                </a:lnTo>
                <a:lnTo>
                  <a:pt x="50450" y="34390"/>
                </a:lnTo>
                <a:lnTo>
                  <a:pt x="67556" y="31374"/>
                </a:lnTo>
                <a:lnTo>
                  <a:pt x="66301" y="24259"/>
                </a:lnTo>
                <a:lnTo>
                  <a:pt x="49195" y="27276"/>
                </a:lnTo>
                <a:lnTo>
                  <a:pt x="49195" y="27276"/>
                </a:lnTo>
                <a:lnTo>
                  <a:pt x="63424" y="17313"/>
                </a:lnTo>
                <a:lnTo>
                  <a:pt x="59280" y="11396"/>
                </a:lnTo>
                <a:lnTo>
                  <a:pt x="45052" y="21359"/>
                </a:lnTo>
                <a:lnTo>
                  <a:pt x="53737" y="6316"/>
                </a:lnTo>
                <a:lnTo>
                  <a:pt x="47480" y="2704"/>
                </a:lnTo>
                <a:lnTo>
                  <a:pt x="37389" y="20182"/>
                </a:lnTo>
                <a:lnTo>
                  <a:pt x="373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9" name="Google Shape;109;p26"/>
          <p:cNvSpPr/>
          <p:nvPr/>
        </p:nvSpPr>
        <p:spPr>
          <a:xfrm rot="-9707133">
            <a:off x="9657219" y="4061963"/>
            <a:ext cx="2497965" cy="49534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0" name="Google Shape;110;p26"/>
          <p:cNvSpPr/>
          <p:nvPr/>
        </p:nvSpPr>
        <p:spPr>
          <a:xfrm>
            <a:off x="11202400" y="3287955"/>
            <a:ext cx="989600" cy="98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1" name="Google Shape;111;p26"/>
          <p:cNvSpPr/>
          <p:nvPr/>
        </p:nvSpPr>
        <p:spPr>
          <a:xfrm rot="-1247933" flipH="1">
            <a:off x="10003127" y="2824871"/>
            <a:ext cx="1137744" cy="932405"/>
          </a:xfrm>
          <a:prstGeom prst="parallelogram">
            <a:avLst>
              <a:gd name="adj" fmla="val 1842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77581286"/>
      </p:ext>
    </p:extLst>
  </p:cSld>
  <p:clrMapOvr>
    <a:masterClrMapping/>
  </p:clrMapOvr>
  <p:hf sldNum="0" hdr="0" ft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8D4DAEB3-2211-4CA3-9D23-0143FCF3926F}" type="datetime1">
              <a:rPr lang="ru-RU" smtClean="0"/>
              <a:pPr rtl="0"/>
              <a:t>30.04.2023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476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pPr rtl="0"/>
              <a:t>30.04.2023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0562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83673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title"/>
          </p:nvPr>
        </p:nvSpPr>
        <p:spPr>
          <a:xfrm>
            <a:off x="964600" y="681367"/>
            <a:ext cx="10262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6622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960000" y="2055933"/>
            <a:ext cx="6942400" cy="30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6430630"/>
      </p:ext>
    </p:extLst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1539223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847400" y="16870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1679355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0053058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T Serif"/>
              <a:buNone/>
              <a:defRPr sz="35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70087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</p:sldLayoutIdLst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191073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T Serif"/>
              <a:buNone/>
              <a:defRPr sz="35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39388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  <p:sldLayoutId id="2147483850" r:id="rId18"/>
    <p:sldLayoutId id="2147483851" r:id="rId19"/>
    <p:sldLayoutId id="2147483852" r:id="rId20"/>
    <p:sldLayoutId id="2147483853" r:id="rId21"/>
    <p:sldLayoutId id="2147483854" r:id="rId22"/>
    <p:sldLayoutId id="2147483855" r:id="rId23"/>
    <p:sldLayoutId id="2147483856" r:id="rId24"/>
    <p:sldLayoutId id="2147483857" r:id="rId25"/>
    <p:sldLayoutId id="2147483858" r:id="rId26"/>
    <p:sldLayoutId id="2147483859" r:id="rId27"/>
  </p:sldLayoutIdLst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321203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1" r:id="rId1"/>
    <p:sldLayoutId id="214748386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8DD013-1526-539E-820C-E51B653160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51861" flipV="1">
            <a:off x="-1966426" y="1781604"/>
            <a:ext cx="8986690" cy="651827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8432" y="3213897"/>
            <a:ext cx="8908768" cy="1021498"/>
          </a:xfrm>
        </p:spPr>
        <p:txBody>
          <a:bodyPr rtlCol="0" anchor="ctr">
            <a:normAutofit/>
          </a:bodyPr>
          <a:lstStyle/>
          <a:p>
            <a:pPr rtl="0"/>
            <a:r>
              <a:rPr lang="ru-RU" dirty="0">
                <a:solidFill>
                  <a:schemeClr val="accent6"/>
                </a:solidFill>
                <a:latin typeface="Comic Sans MS" panose="030F0702030302020204" pitchFamily="66" charset="0"/>
              </a:rPr>
              <a:t>К</a:t>
            </a:r>
            <a:r>
              <a:rPr lang="ru" dirty="0">
                <a:solidFill>
                  <a:schemeClr val="accent6"/>
                </a:solidFill>
                <a:latin typeface="Comic Sans MS" panose="030F0702030302020204" pitchFamily="66" charset="0"/>
              </a:rPr>
              <a:t>ейс №18, выполнила команда </a:t>
            </a:r>
            <a:r>
              <a:rPr lang="ru" dirty="0">
                <a:solidFill>
                  <a:schemeClr val="bg2">
                    <a:lumMod val="25000"/>
                  </a:schemeClr>
                </a:solidFill>
                <a:latin typeface="Comic Sans MS" panose="030F0702030302020204" pitchFamily="66" charset="0"/>
              </a:rPr>
              <a:t>«киберий»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7828" y="1293340"/>
            <a:ext cx="9992496" cy="2553730"/>
          </a:xfrm>
        </p:spPr>
        <p:txBody>
          <a:bodyPr rtlCol="0">
            <a:normAutofit/>
          </a:bodyPr>
          <a:lstStyle/>
          <a:p>
            <a:pPr algn="ctr"/>
            <a:r>
              <a:rPr lang="ru-RU" sz="6000" spc="500" dirty="0" smtClean="0">
                <a:solidFill>
                  <a:schemeClr val="accent6"/>
                </a:solidFill>
                <a:latin typeface="Comic Sans MS" panose="030F0702030302020204" pitchFamily="66" charset="0"/>
                <a:cs typeface="Cascadia Mono" panose="020B0609020000020004" pitchFamily="49" charset="0"/>
              </a:rPr>
              <a:t>ЧТО ГДЕ В ТУЛЕ?</a:t>
            </a:r>
            <a:endParaRPr lang="ru" sz="6000" spc="500" dirty="0">
              <a:solidFill>
                <a:schemeClr val="accent6"/>
              </a:solidFill>
              <a:latin typeface="Comic Sans MS" panose="030F0702030302020204" pitchFamily="66" charset="0"/>
              <a:cs typeface="Cascadia Mono" panose="020B060902000002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780416-565F-F168-CF67-1B43E44E5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514" y="2139362"/>
            <a:ext cx="794941" cy="7949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FCF9ED-9647-1764-A8AF-8C8FACE76000}"/>
              </a:ext>
            </a:extLst>
          </p:cNvPr>
          <p:cNvSpPr txBox="1"/>
          <p:nvPr/>
        </p:nvSpPr>
        <p:spPr>
          <a:xfrm rot="20522907">
            <a:off x="1565812" y="2759305"/>
            <a:ext cx="1535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 - - 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E305CD-3CC6-6149-2927-2998F5A01A4C}"/>
              </a:ext>
            </a:extLst>
          </p:cNvPr>
          <p:cNvSpPr txBox="1"/>
          <p:nvPr/>
        </p:nvSpPr>
        <p:spPr>
          <a:xfrm rot="260697">
            <a:off x="733662" y="2994893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 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BF4D0-07B1-7A38-B023-1398761DB48F}"/>
              </a:ext>
            </a:extLst>
          </p:cNvPr>
          <p:cNvSpPr txBox="1"/>
          <p:nvPr/>
        </p:nvSpPr>
        <p:spPr>
          <a:xfrm rot="3906315">
            <a:off x="102867" y="2584439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 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C2870C-D6E5-D6B9-ED80-0DFFA5ED3BCD}"/>
              </a:ext>
            </a:extLst>
          </p:cNvPr>
          <p:cNvSpPr txBox="1"/>
          <p:nvPr/>
        </p:nvSpPr>
        <p:spPr>
          <a:xfrm rot="14005600">
            <a:off x="887849" y="2776646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 - - - - 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52ADD-EB5C-D788-9145-4BD435DD2F56}"/>
              </a:ext>
            </a:extLst>
          </p:cNvPr>
          <p:cNvSpPr txBox="1"/>
          <p:nvPr/>
        </p:nvSpPr>
        <p:spPr>
          <a:xfrm rot="21445324">
            <a:off x="368818" y="2108085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 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0C779-1AD2-00ED-C96F-FFC91A028940}"/>
              </a:ext>
            </a:extLst>
          </p:cNvPr>
          <p:cNvSpPr txBox="1"/>
          <p:nvPr/>
        </p:nvSpPr>
        <p:spPr>
          <a:xfrm rot="6883536">
            <a:off x="1076858" y="4005586"/>
            <a:ext cx="1535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 - - 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15DEC7-88CD-F69A-9AA1-B75668D50CC7}"/>
              </a:ext>
            </a:extLst>
          </p:cNvPr>
          <p:cNvSpPr txBox="1"/>
          <p:nvPr/>
        </p:nvSpPr>
        <p:spPr>
          <a:xfrm rot="1916635">
            <a:off x="1371810" y="4860189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 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64CF41-9C67-AA8E-CAC4-0484EE3F60C4}"/>
              </a:ext>
            </a:extLst>
          </p:cNvPr>
          <p:cNvSpPr txBox="1"/>
          <p:nvPr/>
        </p:nvSpPr>
        <p:spPr>
          <a:xfrm rot="19933297">
            <a:off x="2126694" y="4864509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 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36856-CD37-04B7-34B4-230229A9468D}"/>
              </a:ext>
            </a:extLst>
          </p:cNvPr>
          <p:cNvSpPr txBox="1"/>
          <p:nvPr/>
        </p:nvSpPr>
        <p:spPr>
          <a:xfrm rot="2869718">
            <a:off x="2241341" y="4257350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 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6F6275-8909-186C-43DA-8A0B9ACF9CB7}"/>
              </a:ext>
            </a:extLst>
          </p:cNvPr>
          <p:cNvSpPr txBox="1"/>
          <p:nvPr/>
        </p:nvSpPr>
        <p:spPr>
          <a:xfrm rot="947761">
            <a:off x="2496381" y="4024333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 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58FFD-FFCE-1B2E-892A-7DED89DB21C6}"/>
              </a:ext>
            </a:extLst>
          </p:cNvPr>
          <p:cNvSpPr txBox="1"/>
          <p:nvPr/>
        </p:nvSpPr>
        <p:spPr>
          <a:xfrm>
            <a:off x="3437254" y="4190970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8A6D3-2664-FB54-2C3D-14CEDD1971C5}"/>
              </a:ext>
            </a:extLst>
          </p:cNvPr>
          <p:cNvSpPr txBox="1"/>
          <p:nvPr/>
        </p:nvSpPr>
        <p:spPr>
          <a:xfrm rot="947761">
            <a:off x="4026836" y="4337164"/>
            <a:ext cx="1241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 - 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6C66F7-47CE-A5E8-F22E-F8B8AA40BFCD}"/>
              </a:ext>
            </a:extLst>
          </p:cNvPr>
          <p:cNvSpPr txBox="1"/>
          <p:nvPr/>
        </p:nvSpPr>
        <p:spPr>
          <a:xfrm rot="3360068">
            <a:off x="4950020" y="4912136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 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5F6B7C-F93C-62A2-36D6-1F3C80A8EA25}"/>
              </a:ext>
            </a:extLst>
          </p:cNvPr>
          <p:cNvSpPr txBox="1"/>
          <p:nvPr/>
        </p:nvSpPr>
        <p:spPr>
          <a:xfrm rot="18190594">
            <a:off x="4953354" y="5633301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 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A61375-3D40-5C18-DAA7-61E1C6D6B3DB}"/>
              </a:ext>
            </a:extLst>
          </p:cNvPr>
          <p:cNvSpPr txBox="1"/>
          <p:nvPr/>
        </p:nvSpPr>
        <p:spPr>
          <a:xfrm rot="412460">
            <a:off x="4280253" y="5974507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 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24DA26-2C45-F6B4-04F7-9813A7531847}"/>
              </a:ext>
            </a:extLst>
          </p:cNvPr>
          <p:cNvSpPr txBox="1"/>
          <p:nvPr/>
        </p:nvSpPr>
        <p:spPr>
          <a:xfrm rot="15343351">
            <a:off x="3706002" y="5498555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07DF68-0E04-759F-18BF-E5F5EA63DCE7}"/>
              </a:ext>
            </a:extLst>
          </p:cNvPr>
          <p:cNvSpPr txBox="1"/>
          <p:nvPr/>
        </p:nvSpPr>
        <p:spPr>
          <a:xfrm rot="356820">
            <a:off x="4126898" y="5031146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 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1DC259-E3DC-55C2-46F4-C6C114A0E3DB}"/>
              </a:ext>
            </a:extLst>
          </p:cNvPr>
          <p:cNvSpPr txBox="1"/>
          <p:nvPr/>
        </p:nvSpPr>
        <p:spPr>
          <a:xfrm rot="21196449">
            <a:off x="5012721" y="5033214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 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1DA7D9-D915-5E27-14C2-4BFD262B7F54}"/>
              </a:ext>
            </a:extLst>
          </p:cNvPr>
          <p:cNvSpPr txBox="1"/>
          <p:nvPr/>
        </p:nvSpPr>
        <p:spPr>
          <a:xfrm rot="356820">
            <a:off x="5865089" y="5018757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314101-ED18-2D6B-5899-0EB42C8F24FF}"/>
              </a:ext>
            </a:extLst>
          </p:cNvPr>
          <p:cNvSpPr txBox="1"/>
          <p:nvPr/>
        </p:nvSpPr>
        <p:spPr>
          <a:xfrm rot="21094169">
            <a:off x="6732238" y="4894230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 - - -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444A25-CF7F-A043-9845-8C19C0C87718}"/>
              </a:ext>
            </a:extLst>
          </p:cNvPr>
          <p:cNvSpPr txBox="1"/>
          <p:nvPr/>
        </p:nvSpPr>
        <p:spPr>
          <a:xfrm rot="1568121">
            <a:off x="8073869" y="5033292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 -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BF25C7-A598-07A8-CE0E-99F92EFB9C90}"/>
              </a:ext>
            </a:extLst>
          </p:cNvPr>
          <p:cNvSpPr txBox="1"/>
          <p:nvPr/>
        </p:nvSpPr>
        <p:spPr>
          <a:xfrm rot="20736045">
            <a:off x="8807304" y="5094023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 -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6D1065-051A-AAB7-E141-45F5766CF3DC}"/>
              </a:ext>
            </a:extLst>
          </p:cNvPr>
          <p:cNvSpPr txBox="1"/>
          <p:nvPr/>
        </p:nvSpPr>
        <p:spPr>
          <a:xfrm rot="1136089">
            <a:off x="9637690" y="5161482"/>
            <a:ext cx="1535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 - - 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B260FF-D20A-6128-D1D6-60F552AAEC30}"/>
              </a:ext>
            </a:extLst>
          </p:cNvPr>
          <p:cNvSpPr txBox="1"/>
          <p:nvPr/>
        </p:nvSpPr>
        <p:spPr>
          <a:xfrm rot="19217657">
            <a:off x="10850450" y="4825474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tx2"/>
                </a:solidFill>
                <a:latin typeface="Comic Sans MS" panose="030F0702030302020204" pitchFamily="66" charset="0"/>
              </a:rPr>
              <a:t>- - - - -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42702" y="3031524"/>
            <a:ext cx="5357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accent6"/>
                </a:solidFill>
                <a:latin typeface="Comic Sans MS" pitchFamily="66" charset="0"/>
              </a:rPr>
              <a:t>внезапная </a:t>
            </a:r>
            <a:r>
              <a:rPr lang="ru-RU" sz="2400" u="wavyHeavy" dirty="0" smtClean="0">
                <a:solidFill>
                  <a:schemeClr val="accent6"/>
                </a:solidFill>
                <a:uFill>
                  <a:solidFill>
                    <a:schemeClr val="accent1"/>
                  </a:solidFill>
                </a:uFill>
                <a:latin typeface="Comic Sans MS" pitchFamily="66" charset="0"/>
              </a:rPr>
              <a:t>идея</a:t>
            </a:r>
            <a:r>
              <a:rPr lang="ru-RU" sz="2400" dirty="0" smtClean="0">
                <a:solidFill>
                  <a:schemeClr val="accent6"/>
                </a:solidFill>
                <a:latin typeface="Comic Sans MS" pitchFamily="66" charset="0"/>
              </a:rPr>
              <a:t> – быстрое </a:t>
            </a:r>
            <a:r>
              <a:rPr lang="ru-RU" sz="2400" u="wavyHeavy" dirty="0" smtClean="0">
                <a:solidFill>
                  <a:schemeClr val="accent6"/>
                </a:solidFill>
                <a:uFill>
                  <a:solidFill>
                    <a:schemeClr val="accent1"/>
                  </a:solidFill>
                </a:uFill>
                <a:latin typeface="Comic Sans MS" pitchFamily="66" charset="0"/>
              </a:rPr>
              <a:t>решение</a:t>
            </a:r>
            <a:endParaRPr lang="ru-RU" sz="2400" u="wavyHeavy" dirty="0">
              <a:solidFill>
                <a:schemeClr val="accent6"/>
              </a:solidFill>
              <a:uFill>
                <a:solidFill>
                  <a:schemeClr val="accent1"/>
                </a:solidFill>
              </a:u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888F9E-1599-40EB-A8C3-069E66E3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000" y="274586"/>
            <a:ext cx="10290000" cy="763600"/>
          </a:xfrm>
        </p:spPr>
        <p:txBody>
          <a:bodyPr>
            <a:noAutofit/>
          </a:bodyPr>
          <a:lstStyle/>
          <a:p>
            <a:pPr algn="ctr"/>
            <a:r>
              <a:rPr lang="ru-RU" sz="6000" dirty="0">
                <a:solidFill>
                  <a:schemeClr val="accent6"/>
                </a:solidFill>
                <a:latin typeface="Comic Sans MS" panose="030F0702030302020204" pitchFamily="66" charset="0"/>
              </a:rPr>
              <a:t>Над проектом работали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F1E992-B596-E531-4AB8-19D31449A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33" y="1309119"/>
            <a:ext cx="11800266" cy="3831204"/>
          </a:xfrm>
        </p:spPr>
        <p:txBody>
          <a:bodyPr>
            <a:noAutofit/>
          </a:bodyPr>
          <a:lstStyle/>
          <a:p>
            <a:pPr marL="139700" indent="0" algn="ctr">
              <a:buNone/>
            </a:pPr>
            <a:r>
              <a:rPr lang="ru-RU" sz="2800" dirty="0">
                <a:solidFill>
                  <a:schemeClr val="accent6"/>
                </a:solidFill>
                <a:latin typeface="Comic Sans MS" panose="030F0702030302020204" pitchFamily="66" charset="0"/>
              </a:rPr>
              <a:t>Мы – команда </a:t>
            </a:r>
            <a:r>
              <a:rPr lang="ru-RU" sz="2800" u="wavy" dirty="0">
                <a:solidFill>
                  <a:schemeClr val="tx2"/>
                </a:solidFill>
                <a:latin typeface="Comic Sans MS" panose="030F0702030302020204" pitchFamily="66" charset="0"/>
              </a:rPr>
              <a:t>«Киберий»</a:t>
            </a:r>
            <a:r>
              <a:rPr lang="ru-RU" sz="2800" dirty="0">
                <a:solidFill>
                  <a:schemeClr val="accent6"/>
                </a:solidFill>
                <a:latin typeface="Comic Sans MS" panose="030F0702030302020204" pitchFamily="66" charset="0"/>
              </a:rPr>
              <a:t>, состоящая из молодых разработчиков.</a:t>
            </a:r>
            <a:br>
              <a:rPr lang="ru-RU" sz="2800" dirty="0">
                <a:solidFill>
                  <a:schemeClr val="accent6"/>
                </a:solidFill>
                <a:latin typeface="Comic Sans MS" panose="030F0702030302020204" pitchFamily="66" charset="0"/>
              </a:rPr>
            </a:br>
            <a:r>
              <a:rPr lang="ru-RU" sz="2800" u="dotted" dirty="0">
                <a:solidFill>
                  <a:schemeClr val="bg2"/>
                </a:solidFill>
                <a:latin typeface="Comic Sans MS" panose="030F0702030302020204" pitchFamily="66" charset="0"/>
              </a:rPr>
              <a:t>Наш состав:</a:t>
            </a:r>
            <a:endParaRPr lang="en-US" sz="2800" u="dotted" dirty="0">
              <a:solidFill>
                <a:schemeClr val="bg2"/>
              </a:solidFill>
              <a:latin typeface="Comic Sans MS" panose="030F0702030302020204" pitchFamily="66" charset="0"/>
            </a:endParaRPr>
          </a:p>
          <a:p>
            <a:endParaRPr lang="ru-RU" sz="2800" dirty="0">
              <a:latin typeface="GOST Type AU" panose="02000306020200020003" pitchFamily="2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F5AC58-E853-8ACB-E8D7-63E084DB3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D5195-A77F-4FDD-2CF4-AF4B3414FEF6}"/>
              </a:ext>
            </a:extLst>
          </p:cNvPr>
          <p:cNvSpPr txBox="1"/>
          <p:nvPr/>
        </p:nvSpPr>
        <p:spPr>
          <a:xfrm>
            <a:off x="334394" y="2145525"/>
            <a:ext cx="41664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accent6"/>
                </a:solidFill>
                <a:latin typeface="Comic Sans MS" panose="030F0702030302020204" pitchFamily="66" charset="0"/>
              </a:rPr>
              <a:t>Лидер команды</a:t>
            </a:r>
          </a:p>
          <a:p>
            <a:pPr algn="ctr"/>
            <a:r>
              <a:rPr lang="ru-RU" sz="2000" dirty="0">
                <a:solidFill>
                  <a:schemeClr val="bg2"/>
                </a:solidFill>
                <a:latin typeface="Comic Sans MS" panose="030F0702030302020204" pitchFamily="66" charset="0"/>
              </a:rPr>
              <a:t>Метелкин Даниил</a:t>
            </a: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Comic Sans MS" panose="030F0702030302020204" pitchFamily="66" charset="0"/>
              </a:rPr>
              <a:t>@DaniilMetl</a:t>
            </a:r>
            <a:endParaRPr lang="ru-RU" sz="1600" dirty="0">
              <a:solidFill>
                <a:schemeClr val="accent6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ru-RU" sz="1600" dirty="0" err="1">
                <a:solidFill>
                  <a:schemeClr val="accent6"/>
                </a:solidFill>
                <a:latin typeface="Comic Sans MS" panose="030F0702030302020204" pitchFamily="66" charset="0"/>
              </a:rPr>
              <a:t>бэкэнд</a:t>
            </a:r>
            <a:r>
              <a:rPr lang="ru-RU" sz="1600" dirty="0">
                <a:solidFill>
                  <a:schemeClr val="accent6"/>
                </a:solidFill>
                <a:latin typeface="Comic Sans MS" panose="030F0702030302020204" pitchFamily="66" charset="0"/>
              </a:rPr>
              <a:t>-разработчик</a:t>
            </a:r>
            <a:endParaRPr lang="en-US" sz="1600" dirty="0">
              <a:solidFill>
                <a:schemeClr val="accent6"/>
              </a:solidFill>
              <a:latin typeface="Comic Sans MS" panose="030F0702030302020204" pitchFamily="66" charset="0"/>
            </a:endParaRP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13904-D87A-29D3-28B5-DE158D914853}"/>
              </a:ext>
            </a:extLst>
          </p:cNvPr>
          <p:cNvSpPr txBox="1"/>
          <p:nvPr/>
        </p:nvSpPr>
        <p:spPr>
          <a:xfrm>
            <a:off x="-257927" y="3686809"/>
            <a:ext cx="4166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90000"/>
            </a:pPr>
            <a:r>
              <a:rPr lang="ru-RU" sz="2000" dirty="0">
                <a:solidFill>
                  <a:schemeClr val="tx2"/>
                </a:solidFill>
                <a:latin typeface="Comic Sans MS" panose="030F0702030302020204" pitchFamily="66" charset="0"/>
              </a:rPr>
              <a:t>Гудков Илья</a:t>
            </a:r>
          </a:p>
          <a:p>
            <a:pPr algn="ctr">
              <a:buSzPct val="90000"/>
            </a:pPr>
            <a:r>
              <a:rPr lang="en-US" sz="1600" dirty="0">
                <a:solidFill>
                  <a:schemeClr val="accent6"/>
                </a:solidFill>
                <a:latin typeface="Comic Sans MS" panose="030F0702030302020204" pitchFamily="66" charset="0"/>
              </a:rPr>
              <a:t>@ilagud</a:t>
            </a:r>
            <a:endParaRPr lang="ru-RU" sz="1600" dirty="0">
              <a:solidFill>
                <a:schemeClr val="accent6"/>
              </a:solidFill>
              <a:latin typeface="Comic Sans MS" panose="030F0702030302020204" pitchFamily="66" charset="0"/>
            </a:endParaRPr>
          </a:p>
          <a:p>
            <a:pPr algn="ctr">
              <a:buSzPct val="90000"/>
            </a:pPr>
            <a:r>
              <a:rPr lang="ru-RU" sz="1600" dirty="0" err="1">
                <a:solidFill>
                  <a:schemeClr val="accent6"/>
                </a:solidFill>
                <a:latin typeface="Comic Sans MS" panose="030F0702030302020204" pitchFamily="66" charset="0"/>
              </a:rPr>
              <a:t>бэкэнд</a:t>
            </a:r>
            <a:r>
              <a:rPr lang="ru-RU" sz="1600" dirty="0">
                <a:solidFill>
                  <a:schemeClr val="accent6"/>
                </a:solidFill>
                <a:latin typeface="Comic Sans MS" panose="030F0702030302020204" pitchFamily="66" charset="0"/>
              </a:rPr>
              <a:t>-разработчик</a:t>
            </a:r>
            <a:endParaRPr lang="en-US" sz="1600" dirty="0">
              <a:solidFill>
                <a:schemeClr val="accent6"/>
              </a:solidFill>
              <a:latin typeface="Comic Sans MS" panose="030F0702030302020204" pitchFamily="66" charset="0"/>
            </a:endParaRP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C3694-9BE4-57EF-B4D2-4B1CA38371C4}"/>
              </a:ext>
            </a:extLst>
          </p:cNvPr>
          <p:cNvSpPr txBox="1"/>
          <p:nvPr/>
        </p:nvSpPr>
        <p:spPr>
          <a:xfrm>
            <a:off x="461394" y="5159717"/>
            <a:ext cx="4166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90000"/>
            </a:pPr>
            <a:r>
              <a:rPr lang="ru-RU" sz="2000" dirty="0" err="1">
                <a:solidFill>
                  <a:schemeClr val="bg2"/>
                </a:solidFill>
                <a:latin typeface="Comic Sans MS" panose="030F0702030302020204" pitchFamily="66" charset="0"/>
              </a:rPr>
              <a:t>Егорчев</a:t>
            </a:r>
            <a:r>
              <a:rPr lang="ru-RU" sz="2000" dirty="0">
                <a:solidFill>
                  <a:schemeClr val="bg2"/>
                </a:solidFill>
                <a:latin typeface="Comic Sans MS" panose="030F0702030302020204" pitchFamily="66" charset="0"/>
              </a:rPr>
              <a:t> Фёдор</a:t>
            </a:r>
          </a:p>
          <a:p>
            <a:pPr algn="ctr">
              <a:buSzPct val="90000"/>
            </a:pPr>
            <a:r>
              <a:rPr lang="en-US" sz="1600" dirty="0">
                <a:solidFill>
                  <a:schemeClr val="accent6"/>
                </a:solidFill>
                <a:latin typeface="Comic Sans MS" panose="030F0702030302020204" pitchFamily="66" charset="0"/>
              </a:rPr>
              <a:t>@HowtobeFedor</a:t>
            </a:r>
            <a:endParaRPr lang="ru-RU" sz="1600" dirty="0">
              <a:solidFill>
                <a:schemeClr val="accent6"/>
              </a:solidFill>
              <a:latin typeface="Comic Sans MS" panose="030F0702030302020204" pitchFamily="66" charset="0"/>
            </a:endParaRPr>
          </a:p>
          <a:p>
            <a:pPr algn="ctr">
              <a:buSzPct val="90000"/>
            </a:pPr>
            <a:r>
              <a:rPr lang="ru-RU" sz="1600" dirty="0" err="1">
                <a:solidFill>
                  <a:schemeClr val="accent6"/>
                </a:solidFill>
                <a:latin typeface="Comic Sans MS" panose="030F0702030302020204" pitchFamily="66" charset="0"/>
              </a:rPr>
              <a:t>фронтенд</a:t>
            </a:r>
            <a:r>
              <a:rPr lang="ru-RU" sz="1600" dirty="0">
                <a:solidFill>
                  <a:schemeClr val="accent6"/>
                </a:solidFill>
                <a:latin typeface="Comic Sans MS" panose="030F0702030302020204" pitchFamily="66" charset="0"/>
              </a:rPr>
              <a:t>-разработчик</a:t>
            </a:r>
            <a:endParaRPr lang="en-US" sz="1600" dirty="0">
              <a:solidFill>
                <a:schemeClr val="accent6"/>
              </a:solidFill>
              <a:latin typeface="Comic Sans MS" panose="030F0702030302020204" pitchFamily="66" charset="0"/>
            </a:endParaRP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73224-2466-C64A-AECB-73DBC8F377AC}"/>
              </a:ext>
            </a:extLst>
          </p:cNvPr>
          <p:cNvSpPr txBox="1"/>
          <p:nvPr/>
        </p:nvSpPr>
        <p:spPr>
          <a:xfrm>
            <a:off x="7711377" y="4824587"/>
            <a:ext cx="4166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90000"/>
            </a:pPr>
            <a:r>
              <a:rPr lang="ru-RU" sz="2000" dirty="0">
                <a:solidFill>
                  <a:schemeClr val="tx2"/>
                </a:solidFill>
                <a:latin typeface="Comic Sans MS" panose="030F0702030302020204" pitchFamily="66" charset="0"/>
              </a:rPr>
              <a:t>Журина Александра</a:t>
            </a:r>
          </a:p>
          <a:p>
            <a:pPr algn="ctr">
              <a:buSzPct val="90000"/>
            </a:pPr>
            <a:r>
              <a:rPr lang="en-US" sz="1600" dirty="0">
                <a:solidFill>
                  <a:schemeClr val="accent6"/>
                </a:solidFill>
                <a:latin typeface="Comic Sans MS" panose="030F0702030302020204" pitchFamily="66" charset="0"/>
              </a:rPr>
              <a:t>@geto_kinnie</a:t>
            </a:r>
            <a:endParaRPr lang="ru-RU" sz="1600" dirty="0">
              <a:solidFill>
                <a:schemeClr val="accent6"/>
              </a:solidFill>
              <a:latin typeface="Comic Sans MS" panose="030F0702030302020204" pitchFamily="66" charset="0"/>
            </a:endParaRPr>
          </a:p>
          <a:p>
            <a:pPr algn="ctr">
              <a:buSzPct val="90000"/>
            </a:pPr>
            <a:r>
              <a:rPr lang="ru-RU" sz="1600" dirty="0" err="1" smtClean="0">
                <a:solidFill>
                  <a:schemeClr val="accent6"/>
                </a:solidFill>
                <a:latin typeface="Comic Sans MS" panose="030F0702030302020204" pitchFamily="66" charset="0"/>
              </a:rPr>
              <a:t>фронтенд-разработчик</a:t>
            </a:r>
            <a:r>
              <a:rPr lang="ru-RU" sz="1600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, дизайнер</a:t>
            </a:r>
            <a:endParaRPr lang="en-US" sz="1600" dirty="0">
              <a:solidFill>
                <a:schemeClr val="accent6"/>
              </a:solidFill>
              <a:latin typeface="Comic Sans MS" panose="030F0702030302020204" pitchFamily="66" charset="0"/>
            </a:endParaRPr>
          </a:p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078400-CFF1-A0ED-1B24-184091629687}"/>
              </a:ext>
            </a:extLst>
          </p:cNvPr>
          <p:cNvSpPr txBox="1"/>
          <p:nvPr/>
        </p:nvSpPr>
        <p:spPr>
          <a:xfrm>
            <a:off x="7620551" y="2487455"/>
            <a:ext cx="4166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90000"/>
            </a:pPr>
            <a:r>
              <a:rPr lang="ru-RU" sz="2000" dirty="0">
                <a:solidFill>
                  <a:schemeClr val="bg2"/>
                </a:solidFill>
                <a:latin typeface="Comic Sans MS" panose="030F0702030302020204" pitchFamily="66" charset="0"/>
              </a:rPr>
              <a:t>Нефёдов Дмитрий</a:t>
            </a:r>
          </a:p>
          <a:p>
            <a:pPr algn="ctr">
              <a:buSzPct val="90000"/>
            </a:pPr>
            <a:r>
              <a:rPr lang="en-US" sz="1600" dirty="0">
                <a:solidFill>
                  <a:schemeClr val="accent6"/>
                </a:solidFill>
                <a:latin typeface="Comic Sans MS" panose="030F0702030302020204" pitchFamily="66" charset="0"/>
              </a:rPr>
              <a:t>@dmitriy1i4</a:t>
            </a:r>
            <a:endParaRPr lang="ru-RU" sz="1600" dirty="0">
              <a:solidFill>
                <a:schemeClr val="accent6"/>
              </a:solidFill>
              <a:latin typeface="Comic Sans MS" panose="030F0702030302020204" pitchFamily="66" charset="0"/>
            </a:endParaRPr>
          </a:p>
          <a:p>
            <a:pPr algn="ctr">
              <a:buSzPct val="90000"/>
            </a:pPr>
            <a:r>
              <a:rPr lang="ru-RU" sz="1600" dirty="0" err="1">
                <a:solidFill>
                  <a:schemeClr val="accent6"/>
                </a:solidFill>
                <a:latin typeface="Comic Sans MS" panose="030F0702030302020204" pitchFamily="66" charset="0"/>
              </a:rPr>
              <a:t>фронтенд</a:t>
            </a:r>
            <a:r>
              <a:rPr lang="ru-RU" sz="1600" dirty="0">
                <a:solidFill>
                  <a:schemeClr val="accent6"/>
                </a:solidFill>
                <a:latin typeface="Comic Sans MS" panose="030F0702030302020204" pitchFamily="66" charset="0"/>
              </a:rPr>
              <a:t>-разработчик</a:t>
            </a:r>
          </a:p>
          <a:p>
            <a:endParaRPr lang="ru-RU" dirty="0"/>
          </a:p>
        </p:txBody>
      </p:sp>
      <p:pic>
        <p:nvPicPr>
          <p:cNvPr id="11" name="Рисунок 10" descr="Без названия31_2023042902300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9466" y="2582333"/>
            <a:ext cx="3776133" cy="3776133"/>
          </a:xfrm>
          <a:prstGeom prst="ellipse">
            <a:avLst/>
          </a:prstGeom>
          <a:ln w="190500" cap="rnd">
            <a:solidFill>
              <a:schemeClr val="accent3"/>
            </a:solidFill>
            <a:prstDash val="solid"/>
          </a:ln>
          <a:effectLst/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45313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2F3902-53AE-D8A9-7AC4-5F20B8B67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12" y="152400"/>
            <a:ext cx="10990354" cy="1728751"/>
          </a:xfrm>
        </p:spPr>
        <p:txBody>
          <a:bodyPr>
            <a:normAutofit/>
          </a:bodyPr>
          <a:lstStyle/>
          <a:p>
            <a:pPr algn="ctr"/>
            <a:r>
              <a:rPr lang="ru-RU" sz="6000" u="wavyHeavy" dirty="0" smtClean="0">
                <a:solidFill>
                  <a:schemeClr val="accent6"/>
                </a:solidFill>
                <a:uFill>
                  <a:solidFill>
                    <a:schemeClr val="bg2"/>
                  </a:solidFill>
                </a:uFill>
                <a:latin typeface="Comic Sans MS" panose="030F0702030302020204" pitchFamily="66" charset="0"/>
              </a:rPr>
              <a:t>Куда же пойт</a:t>
            </a:r>
            <a:r>
              <a:rPr lang="ru-RU" sz="6000" u="wavyHeavy" dirty="0" smtClean="0">
                <a:solidFill>
                  <a:schemeClr val="accent6"/>
                </a:solidFill>
                <a:uFill>
                  <a:solidFill>
                    <a:schemeClr val="bg2"/>
                  </a:solidFill>
                </a:uFill>
                <a:latin typeface="Comic Sans MS" panose="030F0702030302020204" pitchFamily="66" charset="0"/>
              </a:rPr>
              <a:t>и?</a:t>
            </a:r>
            <a:endParaRPr lang="ru-RU" sz="6000" u="wavyHeavy" dirty="0">
              <a:solidFill>
                <a:schemeClr val="accent6"/>
              </a:solidFill>
              <a:uFill>
                <a:solidFill>
                  <a:schemeClr val="bg2"/>
                </a:solidFill>
              </a:uFill>
              <a:latin typeface="Comic Sans MS" panose="030F0702030302020204" pitchFamily="66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324ED9-1E1D-4C60-6064-56BC7DD3A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A3F2E10-CA1C-242B-CE75-82F8114BDB09}"/>
              </a:ext>
            </a:extLst>
          </p:cNvPr>
          <p:cNvSpPr txBox="1">
            <a:spLocks/>
          </p:cNvSpPr>
          <p:nvPr/>
        </p:nvSpPr>
        <p:spPr>
          <a:xfrm>
            <a:off x="200393" y="1288879"/>
            <a:ext cx="11140580" cy="1182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T Serif"/>
              <a:buNone/>
              <a:defRPr sz="35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ru-RU" sz="3200" dirty="0">
                <a:solidFill>
                  <a:schemeClr val="accent6"/>
                </a:solidFill>
                <a:latin typeface="Comic Sans MS" panose="030F0702030302020204" pitchFamily="66" charset="0"/>
              </a:rPr>
              <a:t>Зачастую люди не могут найти мероприятие, </a:t>
            </a:r>
            <a:r>
              <a:rPr lang="ru-RU" sz="3200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где хотят провести своё свободное время. В чём проблема? </a:t>
            </a:r>
            <a:endParaRPr lang="ru-RU" sz="3200" dirty="0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77835F0-6958-F41E-2738-10FB21D66B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3717">
            <a:off x="747104" y="3047419"/>
            <a:ext cx="763162" cy="7631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09FD7F-35E6-ABE6-84EC-2B554B385258}"/>
              </a:ext>
            </a:extLst>
          </p:cNvPr>
          <p:cNvSpPr txBox="1"/>
          <p:nvPr/>
        </p:nvSpPr>
        <p:spPr>
          <a:xfrm rot="20983984">
            <a:off x="1531546" y="2563392"/>
            <a:ext cx="26431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dottedHeavy" dirty="0">
                <a:solidFill>
                  <a:schemeClr val="accent6"/>
                </a:solidFill>
                <a:uFill>
                  <a:solidFill>
                    <a:schemeClr val="tx2"/>
                  </a:solidFill>
                </a:uFill>
                <a:latin typeface="Comic Sans MS" panose="030F0702030302020204" pitchFamily="66" charset="0"/>
              </a:rPr>
              <a:t>нет нужного</a:t>
            </a:r>
            <a:br>
              <a:rPr lang="ru-RU" sz="2800" u="dottedHeavy" dirty="0">
                <a:solidFill>
                  <a:schemeClr val="accent6"/>
                </a:solidFill>
                <a:uFill>
                  <a:solidFill>
                    <a:schemeClr val="tx2"/>
                  </a:solidFill>
                </a:uFill>
                <a:latin typeface="Comic Sans MS" panose="030F0702030302020204" pitchFamily="66" charset="0"/>
              </a:rPr>
            </a:br>
            <a:r>
              <a:rPr lang="ru-RU" sz="2800" u="dottedHeavy" dirty="0">
                <a:solidFill>
                  <a:schemeClr val="accent6"/>
                </a:solidFill>
                <a:uFill>
                  <a:solidFill>
                    <a:schemeClr val="tx2"/>
                  </a:solidFill>
                </a:uFill>
                <a:latin typeface="Comic Sans MS" panose="030F0702030302020204" pitchFamily="66" charset="0"/>
              </a:rPr>
              <a:t>времени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AE34232-453F-451C-D958-B84BA07475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468">
            <a:off x="3784429" y="3416157"/>
            <a:ext cx="913883" cy="9138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83817B-5F64-E4D9-6516-8720C3CAED8D}"/>
              </a:ext>
            </a:extLst>
          </p:cNvPr>
          <p:cNvSpPr txBox="1"/>
          <p:nvPr/>
        </p:nvSpPr>
        <p:spPr>
          <a:xfrm rot="439930">
            <a:off x="4768336" y="3538744"/>
            <a:ext cx="39763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dbl" dirty="0">
                <a:solidFill>
                  <a:schemeClr val="accent6"/>
                </a:solidFill>
                <a:uFill>
                  <a:solidFill>
                    <a:schemeClr val="bg2"/>
                  </a:solidFill>
                </a:uFill>
                <a:latin typeface="Comic Sans MS" panose="030F0702030302020204" pitchFamily="66" charset="0"/>
              </a:rPr>
              <a:t>узнают о нужном мероприятии слишком поздно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30B3573-C806-55E7-36AA-6A72A028E5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0442">
            <a:off x="7998744" y="2654028"/>
            <a:ext cx="757955" cy="7579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3E7F98-8A88-8F1F-DF94-D11EC539612E}"/>
              </a:ext>
            </a:extLst>
          </p:cNvPr>
          <p:cNvSpPr txBox="1"/>
          <p:nvPr/>
        </p:nvSpPr>
        <p:spPr>
          <a:xfrm rot="259682">
            <a:off x="8814355" y="2742965"/>
            <a:ext cx="3719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dotDotDash" dirty="0">
                <a:solidFill>
                  <a:schemeClr val="accent6"/>
                </a:solidFill>
                <a:uFill>
                  <a:solidFill>
                    <a:schemeClr val="accent1"/>
                  </a:solidFill>
                </a:uFill>
                <a:latin typeface="Comic Sans MS" panose="030F0702030302020204" pitchFamily="66" charset="0"/>
              </a:rPr>
              <a:t>нет интересных вариантов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041706-76E7-ACB8-69D0-CB6A9753AE7F}"/>
              </a:ext>
            </a:extLst>
          </p:cNvPr>
          <p:cNvSpPr txBox="1"/>
          <p:nvPr/>
        </p:nvSpPr>
        <p:spPr>
          <a:xfrm>
            <a:off x="348150" y="5356300"/>
            <a:ext cx="108450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accent6"/>
                </a:solidFill>
                <a:latin typeface="Comic Sans MS" panose="030F0702030302020204" pitchFamily="66" charset="0"/>
              </a:rPr>
              <a:t>И касается это абсолютно всех</a:t>
            </a:r>
            <a:r>
              <a:rPr lang="en-US" sz="3200" dirty="0">
                <a:solidFill>
                  <a:schemeClr val="accent6"/>
                </a:solidFill>
                <a:latin typeface="Comic Sans MS" panose="030F0702030302020204" pitchFamily="66" charset="0"/>
              </a:rPr>
              <a:t>: </a:t>
            </a:r>
            <a:r>
              <a:rPr lang="ru-RU" sz="3200" dirty="0">
                <a:solidFill>
                  <a:schemeClr val="accent6"/>
                </a:solidFill>
                <a:latin typeface="Comic Sans MS" panose="030F0702030302020204" pitchFamily="66" charset="0"/>
              </a:rPr>
              <a:t>детей и взрослых, женщин и мужчин.</a:t>
            </a:r>
          </a:p>
        </p:txBody>
      </p:sp>
    </p:spTree>
    <p:extLst>
      <p:ext uri="{BB962C8B-B14F-4D97-AF65-F5344CB8AC3E}">
        <p14:creationId xmlns:p14="http://schemas.microsoft.com/office/powerpoint/2010/main" val="260486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2F3902-53AE-D8A9-7AC4-5F20B8B67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7104"/>
            <a:ext cx="10058400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000" dirty="0" smtClean="0">
                <a:latin typeface="Comic Sans MS" pitchFamily="66" charset="0"/>
              </a:rPr>
              <a:t>А я </a:t>
            </a:r>
            <a:r>
              <a:rPr lang="ru-RU" sz="6000" u="dash" dirty="0" smtClean="0">
                <a:uFill>
                  <a:solidFill>
                    <a:schemeClr val="accent1"/>
                  </a:solidFill>
                </a:uFill>
                <a:latin typeface="Comic Sans MS" pitchFamily="66" charset="0"/>
              </a:rPr>
              <a:t>знаю</a:t>
            </a:r>
            <a:r>
              <a:rPr lang="ru-RU" sz="6000" dirty="0" smtClean="0">
                <a:latin typeface="Comic Sans MS" pitchFamily="66" charset="0"/>
              </a:rPr>
              <a:t>, куда мне сходить!</a:t>
            </a:r>
            <a:endParaRPr lang="ru-RU" sz="6000" dirty="0">
              <a:latin typeface="Comic Sans MS" pitchFamily="66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324ED9-1E1D-4C60-6064-56BC7DD3A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4012" y="1505469"/>
            <a:ext cx="8810763" cy="246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 smtClean="0">
                <a:solidFill>
                  <a:schemeClr val="accent6"/>
                </a:solidFill>
                <a:latin typeface="Comic Sans MS" pitchFamily="66" charset="0"/>
              </a:rPr>
              <a:t>Наша команда решила создать </a:t>
            </a:r>
            <a:r>
              <a:rPr lang="ru-RU" sz="3000" u="dottedHeavy" dirty="0" smtClean="0">
                <a:solidFill>
                  <a:schemeClr val="accent6"/>
                </a:solidFill>
                <a:uFill>
                  <a:solidFill>
                    <a:schemeClr val="tx2"/>
                  </a:solidFill>
                </a:uFill>
                <a:latin typeface="Comic Sans MS" pitchFamily="66" charset="0"/>
              </a:rPr>
              <a:t>бота</a:t>
            </a:r>
            <a:r>
              <a:rPr lang="ru-RU" sz="3000" dirty="0" smtClean="0">
                <a:solidFill>
                  <a:schemeClr val="accent6"/>
                </a:solidFill>
                <a:latin typeface="Comic Sans MS" pitchFamily="66" charset="0"/>
              </a:rPr>
              <a:t> на основе одного из самых популярных среди русских пользователей </a:t>
            </a:r>
            <a:r>
              <a:rPr lang="ru-RU" sz="3000" dirty="0" err="1" smtClean="0">
                <a:solidFill>
                  <a:schemeClr val="accent6"/>
                </a:solidFill>
                <a:latin typeface="Comic Sans MS" pitchFamily="66" charset="0"/>
              </a:rPr>
              <a:t>мессенджеров</a:t>
            </a:r>
            <a:r>
              <a:rPr lang="ru-RU" sz="3000" dirty="0" smtClean="0">
                <a:solidFill>
                  <a:schemeClr val="accent6"/>
                </a:solidFill>
                <a:latin typeface="Comic Sans MS" pitchFamily="66" charset="0"/>
              </a:rPr>
              <a:t>, что увеличило комфорт </a:t>
            </a:r>
            <a:r>
              <a:rPr lang="ru-RU" sz="3000" u="dbl" dirty="0" smtClean="0">
                <a:solidFill>
                  <a:schemeClr val="accent6"/>
                </a:solidFill>
                <a:uFill>
                  <a:solidFill>
                    <a:schemeClr val="bg2"/>
                  </a:solidFill>
                </a:uFill>
                <a:latin typeface="Comic Sans MS" pitchFamily="66" charset="0"/>
              </a:rPr>
              <a:t>сотни тысяч людей </a:t>
            </a:r>
            <a:r>
              <a:rPr lang="ru-RU" sz="3000" dirty="0" smtClean="0">
                <a:solidFill>
                  <a:schemeClr val="accent6"/>
                </a:solidFill>
                <a:latin typeface="Comic Sans MS" pitchFamily="66" charset="0"/>
              </a:rPr>
              <a:t>по всей стране, не знающих, где им провести своё время.</a:t>
            </a:r>
            <a:endParaRPr lang="ru-RU" sz="3000" dirty="0">
              <a:solidFill>
                <a:schemeClr val="accent6"/>
              </a:solidFill>
              <a:latin typeface="Comic Sans MS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2852" y="4405221"/>
            <a:ext cx="10455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u="sng" dirty="0" smtClean="0">
                <a:solidFill>
                  <a:schemeClr val="accent6"/>
                </a:solidFill>
                <a:uFill>
                  <a:solidFill>
                    <a:schemeClr val="tx2"/>
                  </a:solidFill>
                </a:uFill>
                <a:latin typeface="Comic Sans MS" pitchFamily="66" charset="0"/>
              </a:rPr>
              <a:t>Однако</a:t>
            </a:r>
            <a:r>
              <a:rPr lang="ru-RU" sz="3000" dirty="0" smtClean="0">
                <a:solidFill>
                  <a:schemeClr val="accent6"/>
                </a:solidFill>
                <a:uFill>
                  <a:solidFill>
                    <a:schemeClr val="tx2"/>
                  </a:solidFill>
                </a:uFill>
                <a:latin typeface="Comic Sans MS" pitchFamily="66" charset="0"/>
              </a:rPr>
              <a:t>! </a:t>
            </a:r>
            <a:r>
              <a:rPr lang="ru-RU" sz="3000" dirty="0" smtClean="0">
                <a:solidFill>
                  <a:schemeClr val="accent6"/>
                </a:solidFill>
                <a:latin typeface="Comic Sans MS" pitchFamily="66" charset="0"/>
              </a:rPr>
              <a:t>Разработанный нами бот поможет не только туристам, но и </a:t>
            </a:r>
            <a:r>
              <a:rPr lang="ru-RU" sz="3000" u="dotDotDashHeavy" dirty="0" smtClean="0">
                <a:solidFill>
                  <a:schemeClr val="accent6"/>
                </a:solidFill>
                <a:uFill>
                  <a:solidFill>
                    <a:schemeClr val="accent1"/>
                  </a:solidFill>
                </a:uFill>
                <a:latin typeface="Comic Sans MS" pitchFamily="66" charset="0"/>
              </a:rPr>
              <a:t>организаторам</a:t>
            </a:r>
            <a:r>
              <a:rPr lang="ru-RU" sz="3000" dirty="0" smtClean="0">
                <a:solidFill>
                  <a:schemeClr val="accent6"/>
                </a:solidFill>
                <a:latin typeface="Comic Sans MS" pitchFamily="66" charset="0"/>
              </a:rPr>
              <a:t> мероприятий в распространении своих событий.</a:t>
            </a:r>
            <a:endParaRPr lang="ru-RU" sz="3000" dirty="0">
              <a:solidFill>
                <a:schemeClr val="accent6"/>
              </a:solidFill>
              <a:latin typeface="Comic Sans MS" pitchFamily="66" charset="0"/>
            </a:endParaRPr>
          </a:p>
        </p:txBody>
      </p:sp>
      <p:pic>
        <p:nvPicPr>
          <p:cNvPr id="7" name="Рисунок 6" descr="free-icon-telegram-73915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821315" flipH="1">
            <a:off x="10874321" y="5603052"/>
            <a:ext cx="877370" cy="83468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 rot="603913">
            <a:off x="9486450" y="5425645"/>
            <a:ext cx="1364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 - - - 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 rot="20158990">
            <a:off x="8334983" y="5561112"/>
            <a:ext cx="1364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 - - - 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 rot="1330630">
            <a:off x="7834068" y="5662711"/>
            <a:ext cx="7745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 - 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 rot="1779320">
            <a:off x="5375191" y="3927044"/>
            <a:ext cx="10695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 - - 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 rot="18990845">
            <a:off x="4896134" y="3816976"/>
            <a:ext cx="7745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 - 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 rot="20887601">
            <a:off x="5032983" y="4037112"/>
            <a:ext cx="1364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 - - - 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 rot="21124757">
            <a:off x="6150582" y="3876246"/>
            <a:ext cx="9460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 - -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 rot="837595">
            <a:off x="7006782" y="3901646"/>
            <a:ext cx="6511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 -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 rot="20719366">
            <a:off x="7505250" y="3833914"/>
            <a:ext cx="1364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 - - - 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 rot="903405">
            <a:off x="8671173" y="3800044"/>
            <a:ext cx="9460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 - -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 rot="20692724">
            <a:off x="9503382" y="3723846"/>
            <a:ext cx="1364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 - - - 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 rot="766490">
            <a:off x="10681317" y="3639177"/>
            <a:ext cx="6511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 -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 rot="20158990">
            <a:off x="11240118" y="3596846"/>
            <a:ext cx="6511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 -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 rot="2363363">
            <a:off x="11189318" y="3207380"/>
            <a:ext cx="6511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 -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 rot="1476460">
            <a:off x="9792602" y="2714078"/>
            <a:ext cx="15359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 - - - -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 rot="18898238">
            <a:off x="9674203" y="1903193"/>
            <a:ext cx="1241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 - - -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 rot="525917">
            <a:off x="10702405" y="1558137"/>
            <a:ext cx="6511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 -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 rot="14118901">
            <a:off x="11150978" y="1851434"/>
            <a:ext cx="6511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 -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 rot="18214521">
            <a:off x="11202736" y="2377647"/>
            <a:ext cx="6511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 -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 rot="1154017">
            <a:off x="11013781" y="2472536"/>
            <a:ext cx="3561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 rot="3804453">
            <a:off x="10821124" y="2279878"/>
            <a:ext cx="3561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pic>
        <p:nvPicPr>
          <p:cNvPr id="30" name="Рисунок 29" descr="free-icon-surf-van-798472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017" y="5268964"/>
            <a:ext cx="855792" cy="855792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>
          <a:xfrm>
            <a:off x="138315" y="5627026"/>
            <a:ext cx="15359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 - - - -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E780416-565F-F168-CF67-1B43E44E56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181" y="1724494"/>
            <a:ext cx="696972" cy="6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1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5400" u="dotDotDash" dirty="0" smtClean="0">
                <a:uFill>
                  <a:solidFill>
                    <a:schemeClr val="accent1"/>
                  </a:solidFill>
                </a:uFill>
                <a:latin typeface="Comic Sans MS" panose="030F0702030302020204" pitchFamily="66" charset="0"/>
              </a:rPr>
              <a:t>Что</a:t>
            </a:r>
            <a:r>
              <a:rPr lang="ru-RU" sz="5400" dirty="0" smtClean="0">
                <a:latin typeface="Comic Sans MS" panose="030F0702030302020204" pitchFamily="66" charset="0"/>
              </a:rPr>
              <a:t> позволяет наш бот?</a:t>
            </a:r>
            <a:endParaRPr lang="ru-RU" sz="5400" dirty="0">
              <a:latin typeface="Comic Sans MS" panose="030F0702030302020204" pitchFamily="66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pPr rtl="0"/>
              <a:t>30.04.2023</a:t>
            </a:fld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975" y="1935293"/>
            <a:ext cx="796115" cy="79611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9952" y="1984052"/>
            <a:ext cx="810664" cy="81066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9952" y="4105851"/>
            <a:ext cx="810664" cy="81066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4090" y="4075993"/>
            <a:ext cx="840522" cy="840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26686" y="1931650"/>
            <a:ext cx="51456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легко просматривать афишу всех актуальных мероприятий</a:t>
            </a:r>
            <a:endParaRPr lang="ru-RU" sz="3200" dirty="0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65053" y="1931650"/>
            <a:ext cx="4988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accent6"/>
                </a:solidFill>
                <a:latin typeface="Comic Sans MS" panose="030F0702030302020204" pitchFamily="66" charset="0"/>
              </a:rPr>
              <a:t>организовать собственное мероприятие</a:t>
            </a:r>
            <a:endParaRPr lang="ru-RU" sz="6000" dirty="0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5053" y="4232466"/>
            <a:ext cx="41101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accent6"/>
                </a:solidFill>
                <a:latin typeface="Comic Sans MS" panose="030F0702030302020204" pitchFamily="66" charset="0"/>
              </a:rPr>
              <a:t>обратиться в поддержку</a:t>
            </a:r>
            <a:endParaRPr lang="ru-RU" sz="6000" dirty="0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02758" y="4391193"/>
            <a:ext cx="50695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accent6"/>
                </a:solidFill>
                <a:latin typeface="Comic Sans MS" panose="030F0702030302020204" pitchFamily="66" charset="0"/>
              </a:rPr>
              <a:t>защитить себя от дезинформации </a:t>
            </a:r>
            <a:r>
              <a:rPr lang="ru-RU" sz="3200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благодаря </a:t>
            </a:r>
            <a:r>
              <a:rPr lang="ru-RU" sz="3200" dirty="0" err="1" smtClean="0">
                <a:solidFill>
                  <a:schemeClr val="accent6"/>
                </a:solidFill>
                <a:latin typeface="Comic Sans MS" panose="030F0702030302020204" pitchFamily="66" charset="0"/>
              </a:rPr>
              <a:t>модерации</a:t>
            </a:r>
            <a:endParaRPr lang="ru-RU" sz="6000" dirty="0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54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929" y="469800"/>
            <a:ext cx="11117466" cy="763600"/>
          </a:xfrm>
        </p:spPr>
        <p:txBody>
          <a:bodyPr/>
          <a:lstStyle/>
          <a:p>
            <a:pPr algn="ctr"/>
            <a:r>
              <a:rPr lang="ru-RU" sz="5300" dirty="0" smtClean="0">
                <a:latin typeface="Comic Sans MS" pitchFamily="66" charset="0"/>
              </a:rPr>
              <a:t>Создание своего мероприятия</a:t>
            </a:r>
            <a:endParaRPr lang="ru-RU" sz="5300" dirty="0">
              <a:latin typeface="Comic Sans MS" pitchFamily="66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815547" y="1408670"/>
            <a:ext cx="16873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bg2"/>
                </a:solidFill>
                <a:latin typeface="Comic Sans MS" pitchFamily="66" charset="0"/>
              </a:rPr>
              <a:t>- - - - - - - - - - - - - - - - - - - - - - - - - - - - - - - - - - - - - - - - - - - - - - - - - - - - - - - - -</a:t>
            </a:r>
            <a:endParaRPr lang="ru-RU" sz="3200" dirty="0">
              <a:solidFill>
                <a:schemeClr val="bg2"/>
              </a:solidFill>
              <a:latin typeface="Comic Sans MS" pitchFamily="66" charset="0"/>
            </a:endParaRPr>
          </a:p>
        </p:txBody>
      </p:sp>
      <p:pic>
        <p:nvPicPr>
          <p:cNvPr id="6" name="Рисунок 5" descr="free-icon-pen-794195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79552" y="1268628"/>
            <a:ext cx="790832" cy="790832"/>
          </a:xfrm>
          <a:prstGeom prst="rect">
            <a:avLst/>
          </a:prstGeom>
        </p:spPr>
      </p:pic>
      <p:pic>
        <p:nvPicPr>
          <p:cNvPr id="7" name="Рисунок 6" descr="free-icon-guide-book-370625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0855693">
            <a:off x="605947" y="5328715"/>
            <a:ext cx="962784" cy="962784"/>
          </a:xfrm>
          <a:prstGeom prst="rect">
            <a:avLst/>
          </a:prstGeom>
        </p:spPr>
      </p:pic>
      <p:pic>
        <p:nvPicPr>
          <p:cNvPr id="3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46315" y="2059460"/>
            <a:ext cx="6700694" cy="44390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929" y="469800"/>
            <a:ext cx="11117466" cy="763600"/>
          </a:xfrm>
        </p:spPr>
        <p:txBody>
          <a:bodyPr/>
          <a:lstStyle/>
          <a:p>
            <a:pPr algn="ctr"/>
            <a:r>
              <a:rPr lang="ru-RU" sz="5300" dirty="0" smtClean="0">
                <a:latin typeface="Comic Sans MS" pitchFamily="66" charset="0"/>
              </a:rPr>
              <a:t>Просмотр афиши</a:t>
            </a:r>
            <a:endParaRPr lang="ru-RU" sz="5300" dirty="0">
              <a:latin typeface="Comic Sans MS" pitchFamily="66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815547" y="1408670"/>
            <a:ext cx="16873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Comic Sans MS" pitchFamily="66" charset="0"/>
              </a:rPr>
              <a:t>- - - - - - - - - - - - - - - - - - - - - - - - - - - - - - - - - - - - - - - - - - - - - - - - - - - - - - - - -</a:t>
            </a:r>
            <a:endParaRPr lang="ru-RU" sz="32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pic>
        <p:nvPicPr>
          <p:cNvPr id="6" name="Рисунок 5" descr="free-icon-newspaper-55168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10423" y="1130947"/>
            <a:ext cx="1010891" cy="1010891"/>
          </a:xfrm>
          <a:prstGeom prst="rect">
            <a:avLst/>
          </a:prstGeom>
        </p:spPr>
      </p:pic>
      <p:pic>
        <p:nvPicPr>
          <p:cNvPr id="7" name="Рисунок 6" descr="free-icon-loupe-93842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8046" y="5408052"/>
            <a:ext cx="926845" cy="926845"/>
          </a:xfrm>
          <a:prstGeom prst="rect">
            <a:avLst/>
          </a:prstGeom>
        </p:spPr>
      </p:pic>
      <p:pic>
        <p:nvPicPr>
          <p:cNvPr id="8" name="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51678" y="1993445"/>
            <a:ext cx="6689967" cy="44380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929" y="469800"/>
            <a:ext cx="11117466" cy="763600"/>
          </a:xfrm>
        </p:spPr>
        <p:txBody>
          <a:bodyPr/>
          <a:lstStyle/>
          <a:p>
            <a:pPr algn="ctr"/>
            <a:r>
              <a:rPr lang="ru-RU" sz="5300" dirty="0" smtClean="0">
                <a:latin typeface="Comic Sans MS" pitchFamily="66" charset="0"/>
              </a:rPr>
              <a:t>Жалобы и помощь</a:t>
            </a:r>
            <a:endParaRPr lang="ru-RU" sz="5300" dirty="0">
              <a:latin typeface="Comic Sans MS" pitchFamily="66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815547" y="1408670"/>
            <a:ext cx="16873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accent1"/>
                </a:solidFill>
                <a:latin typeface="Comic Sans MS" pitchFamily="66" charset="0"/>
              </a:rPr>
              <a:t>- - - - - - - - - - - - - - - - - - - - - - - - - - - - - - - - - - - - - - - - - - - - - - - - - - - - - - - - -</a:t>
            </a:r>
            <a:endParaRPr lang="ru-RU" sz="3200" dirty="0">
              <a:solidFill>
                <a:schemeClr val="accent1"/>
              </a:solidFill>
              <a:latin typeface="Comic Sans MS" pitchFamily="66" charset="0"/>
            </a:endParaRPr>
          </a:p>
        </p:txBody>
      </p:sp>
      <p:pic>
        <p:nvPicPr>
          <p:cNvPr id="6" name="Рисунок 5" descr="free-icon-complaint-937566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0714722">
            <a:off x="473116" y="4725906"/>
            <a:ext cx="1642862" cy="1642862"/>
          </a:xfrm>
          <a:prstGeom prst="rect">
            <a:avLst/>
          </a:prstGeom>
        </p:spPr>
      </p:pic>
      <p:pic>
        <p:nvPicPr>
          <p:cNvPr id="7" name="Рисунок 6" descr="free-icon-review-174666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69001" y="1143752"/>
            <a:ext cx="932183" cy="932183"/>
          </a:xfrm>
          <a:prstGeom prst="rect">
            <a:avLst/>
          </a:prstGeom>
        </p:spPr>
      </p:pic>
      <p:pic>
        <p:nvPicPr>
          <p:cNvPr id="8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34981" y="2075935"/>
            <a:ext cx="6666164" cy="4422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929" y="469800"/>
            <a:ext cx="11117466" cy="763600"/>
          </a:xfrm>
        </p:spPr>
        <p:txBody>
          <a:bodyPr/>
          <a:lstStyle/>
          <a:p>
            <a:pPr algn="ctr"/>
            <a:r>
              <a:rPr lang="ru-RU" sz="5300" dirty="0" smtClean="0">
                <a:latin typeface="Comic Sans MS" pitchFamily="66" charset="0"/>
              </a:rPr>
              <a:t>Про работу модератора</a:t>
            </a:r>
            <a:endParaRPr lang="ru-RU" sz="5300" dirty="0">
              <a:latin typeface="Comic Sans MS" pitchFamily="66" charset="0"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815547" y="1408670"/>
            <a:ext cx="16873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bg2"/>
                </a:solidFill>
                <a:latin typeface="Comic Sans MS" pitchFamily="66" charset="0"/>
              </a:rPr>
              <a:t>- - - - - - - - - - - - - - - - - - - - - - - - - - - - - - - - - - - - - - - - - - - - - - - - - - - - - - - - -</a:t>
            </a:r>
            <a:endParaRPr lang="ru-RU" sz="3200" dirty="0">
              <a:solidFill>
                <a:schemeClr val="bg2"/>
              </a:solidFill>
              <a:latin typeface="Comic Sans MS" pitchFamily="66" charset="0"/>
            </a:endParaRPr>
          </a:p>
        </p:txBody>
      </p:sp>
      <p:pic>
        <p:nvPicPr>
          <p:cNvPr id="6" name="Рисунок 5" descr="free-icon-mouse-toy-63072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677" y="5571142"/>
            <a:ext cx="1130339" cy="1130339"/>
          </a:xfrm>
          <a:prstGeom prst="rect">
            <a:avLst/>
          </a:prstGeom>
        </p:spPr>
      </p:pic>
      <p:pic>
        <p:nvPicPr>
          <p:cNvPr id="7" name="Рисунок 6" descr="free-icon-prescription-glasses-282482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0056491">
            <a:off x="9917350" y="1115954"/>
            <a:ext cx="1157453" cy="115745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5" t="20677" r="15909" b="29412"/>
          <a:stretch/>
        </p:blipFill>
        <p:spPr>
          <a:xfrm>
            <a:off x="1800806" y="2599289"/>
            <a:ext cx="8121754" cy="3267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w to Summarize a Text? by Slidesgo">
  <a:themeElements>
    <a:clrScheme name="Simple Light">
      <a:dk1>
        <a:srgbClr val="DBECDE"/>
      </a:dk1>
      <a:lt1>
        <a:srgbClr val="4A816A"/>
      </a:lt1>
      <a:dk2>
        <a:srgbClr val="A6AAF9"/>
      </a:dk2>
      <a:lt2>
        <a:srgbClr val="F1D458"/>
      </a:lt2>
      <a:accent1>
        <a:srgbClr val="FA9B98"/>
      </a:accent1>
      <a:accent2>
        <a:srgbClr val="97C19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BECDE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How to Summarize a Text? by Slidesgo">
  <a:themeElements>
    <a:clrScheme name="Simple Light">
      <a:dk1>
        <a:srgbClr val="DBECDE"/>
      </a:dk1>
      <a:lt1>
        <a:srgbClr val="4A816A"/>
      </a:lt1>
      <a:dk2>
        <a:srgbClr val="A6AAF9"/>
      </a:dk2>
      <a:lt2>
        <a:srgbClr val="F1D458"/>
      </a:lt2>
      <a:accent1>
        <a:srgbClr val="FA9B98"/>
      </a:accent1>
      <a:accent2>
        <a:srgbClr val="97C19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BECDE"/>
      </a:hlink>
      <a:folHlink>
        <a:srgbClr val="0097A7"/>
      </a:folHlink>
    </a:clrScheme>
    <a:fontScheme name="Стандартная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EN How to Summarize a Text_ by Slidesgo</Template>
  <TotalTime>512</TotalTime>
  <Words>583</Words>
  <Application>Microsoft Office PowerPoint</Application>
  <PresentationFormat>Широкоэкранный</PresentationFormat>
  <Paragraphs>90</Paragraphs>
  <Slides>9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9</vt:i4>
      </vt:variant>
    </vt:vector>
  </HeadingPairs>
  <TitlesOfParts>
    <vt:vector size="25" baseType="lpstr">
      <vt:lpstr>Arial</vt:lpstr>
      <vt:lpstr>Bebas Neue</vt:lpstr>
      <vt:lpstr>Calibri</vt:lpstr>
      <vt:lpstr>Cascadia Mono</vt:lpstr>
      <vt:lpstr>Comic Sans MS</vt:lpstr>
      <vt:lpstr>FreesiaUPC</vt:lpstr>
      <vt:lpstr>GOST Type AU</vt:lpstr>
      <vt:lpstr>Nunito Light</vt:lpstr>
      <vt:lpstr>Proxima Nova</vt:lpstr>
      <vt:lpstr>Proxima Nova Semibold</vt:lpstr>
      <vt:lpstr>PT Serif</vt:lpstr>
      <vt:lpstr>Roboto</vt:lpstr>
      <vt:lpstr>How to Summarize a Text? by Slidesgo</vt:lpstr>
      <vt:lpstr>Slidesgo Final Pages</vt:lpstr>
      <vt:lpstr>1_How to Summarize a Text? by Slidesgo</vt:lpstr>
      <vt:lpstr>1_Slidesgo Final Pages</vt:lpstr>
      <vt:lpstr>ЧТО ГДЕ В ТУЛЕ?</vt:lpstr>
      <vt:lpstr>Над проектом работали</vt:lpstr>
      <vt:lpstr>Куда же пойти?</vt:lpstr>
      <vt:lpstr>А я знаю, куда мне сходить!</vt:lpstr>
      <vt:lpstr>Что позволяет наш бот?</vt:lpstr>
      <vt:lpstr>Создание своего мероприятия</vt:lpstr>
      <vt:lpstr>Просмотр афиши</vt:lpstr>
      <vt:lpstr>Жалобы и помощь</vt:lpstr>
      <vt:lpstr>Про работу модератора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Где в Туле?</dc:title>
  <dc:creator>Даниил Метелкин</dc:creator>
  <cp:lastModifiedBy>RePack by Diakov</cp:lastModifiedBy>
  <cp:revision>21</cp:revision>
  <dcterms:created xsi:type="dcterms:W3CDTF">2023-04-29T11:00:18Z</dcterms:created>
  <dcterms:modified xsi:type="dcterms:W3CDTF">2023-04-30T05:51:02Z</dcterms:modified>
</cp:coreProperties>
</file>